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3" r:id="rId5"/>
    <p:sldId id="268" r:id="rId6"/>
    <p:sldId id="269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  <a:srgbClr val="A7FF00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04171B-03F8-4649-A65F-2CA4BD72C38B}" v="63" dt="2021-12-03T16:02:10.573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968" autoAdjust="0"/>
  </p:normalViewPr>
  <p:slideViewPr>
    <p:cSldViewPr snapToGrid="0">
      <p:cViewPr varScale="1">
        <p:scale>
          <a:sx n="102" d="100"/>
          <a:sy n="102" d="100"/>
        </p:scale>
        <p:origin x="8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E204171B-03F8-4649-A65F-2CA4BD72C38B}"/>
    <pc:docChg chg="undo custSel addSld delSld modSld">
      <pc:chgData name="Thomas Noordeloos" userId="df9f46e9-7760-4f6a-814f-9e8180d7b46a" providerId="ADAL" clId="{E204171B-03F8-4649-A65F-2CA4BD72C38B}" dt="2021-12-03T16:03:18.215" v="1070" actId="478"/>
      <pc:docMkLst>
        <pc:docMk/>
      </pc:docMkLst>
      <pc:sldChg chg="del">
        <pc:chgData name="Thomas Noordeloos" userId="df9f46e9-7760-4f6a-814f-9e8180d7b46a" providerId="ADAL" clId="{E204171B-03F8-4649-A65F-2CA4BD72C38B}" dt="2021-12-03T15:27:30.984" v="16" actId="47"/>
        <pc:sldMkLst>
          <pc:docMk/>
          <pc:sldMk cId="2949228102" sldId="262"/>
        </pc:sldMkLst>
      </pc:sldChg>
      <pc:sldChg chg="modSp mod">
        <pc:chgData name="Thomas Noordeloos" userId="df9f46e9-7760-4f6a-814f-9e8180d7b46a" providerId="ADAL" clId="{E204171B-03F8-4649-A65F-2CA4BD72C38B}" dt="2021-12-03T15:25:29.993" v="15" actId="108"/>
        <pc:sldMkLst>
          <pc:docMk/>
          <pc:sldMk cId="2859079353" sldId="263"/>
        </pc:sldMkLst>
        <pc:spChg chg="mod">
          <ac:chgData name="Thomas Noordeloos" userId="df9f46e9-7760-4f6a-814f-9e8180d7b46a" providerId="ADAL" clId="{E204171B-03F8-4649-A65F-2CA4BD72C38B}" dt="2021-12-03T15:25:19.791" v="11" actId="20577"/>
          <ac:spMkLst>
            <pc:docMk/>
            <pc:sldMk cId="2859079353" sldId="263"/>
            <ac:spMk id="6" creationId="{81B96BA2-902A-4078-8942-E8A2417A9A29}"/>
          </ac:spMkLst>
        </pc:spChg>
        <pc:graphicFrameChg chg="mod modGraphic">
          <ac:chgData name="Thomas Noordeloos" userId="df9f46e9-7760-4f6a-814f-9e8180d7b46a" providerId="ADAL" clId="{E204171B-03F8-4649-A65F-2CA4BD72C38B}" dt="2021-12-03T15:25:29.993" v="15" actId="108"/>
          <ac:graphicFrameMkLst>
            <pc:docMk/>
            <pc:sldMk cId="2859079353" sldId="263"/>
            <ac:graphicFrameMk id="7" creationId="{E301E4D4-09EB-42FE-AC70-36D3DFBAE62B}"/>
          </ac:graphicFrameMkLst>
        </pc:graphicFrameChg>
      </pc:sldChg>
      <pc:sldChg chg="modSp mod">
        <pc:chgData name="Thomas Noordeloos" userId="df9f46e9-7760-4f6a-814f-9e8180d7b46a" providerId="ADAL" clId="{E204171B-03F8-4649-A65F-2CA4BD72C38B}" dt="2021-12-03T15:29:27.180" v="173" actId="14100"/>
        <pc:sldMkLst>
          <pc:docMk/>
          <pc:sldMk cId="4161407322" sldId="266"/>
        </pc:sldMkLst>
        <pc:spChg chg="mod">
          <ac:chgData name="Thomas Noordeloos" userId="df9f46e9-7760-4f6a-814f-9e8180d7b46a" providerId="ADAL" clId="{E204171B-03F8-4649-A65F-2CA4BD72C38B}" dt="2021-12-03T15:29:27.180" v="173" actId="14100"/>
          <ac:spMkLst>
            <pc:docMk/>
            <pc:sldMk cId="4161407322" sldId="266"/>
            <ac:spMk id="5" creationId="{617A64FB-04B2-44DF-8B7C-64CC20B0DB88}"/>
          </ac:spMkLst>
        </pc:spChg>
      </pc:sldChg>
      <pc:sldChg chg="modSp mod">
        <pc:chgData name="Thomas Noordeloos" userId="df9f46e9-7760-4f6a-814f-9e8180d7b46a" providerId="ADAL" clId="{E204171B-03F8-4649-A65F-2CA4BD72C38B}" dt="2021-12-03T15:29:54.992" v="175" actId="11"/>
        <pc:sldMkLst>
          <pc:docMk/>
          <pc:sldMk cId="3598916021" sldId="267"/>
        </pc:sldMkLst>
        <pc:spChg chg="mod">
          <ac:chgData name="Thomas Noordeloos" userId="df9f46e9-7760-4f6a-814f-9e8180d7b46a" providerId="ADAL" clId="{E204171B-03F8-4649-A65F-2CA4BD72C38B}" dt="2021-12-03T15:29:54.992" v="175" actId="11"/>
          <ac:spMkLst>
            <pc:docMk/>
            <pc:sldMk cId="3598916021" sldId="267"/>
            <ac:spMk id="5" creationId="{617A64FB-04B2-44DF-8B7C-64CC20B0DB88}"/>
          </ac:spMkLst>
        </pc:spChg>
      </pc:sldChg>
      <pc:sldChg chg="del">
        <pc:chgData name="Thomas Noordeloos" userId="df9f46e9-7760-4f6a-814f-9e8180d7b46a" providerId="ADAL" clId="{E204171B-03F8-4649-A65F-2CA4BD72C38B}" dt="2021-12-03T15:27:30.984" v="16" actId="47"/>
        <pc:sldMkLst>
          <pc:docMk/>
          <pc:sldMk cId="692463258" sldId="268"/>
        </pc:sldMkLst>
      </pc:sldChg>
      <pc:sldChg chg="addSp delSp modSp new mod">
        <pc:chgData name="Thomas Noordeloos" userId="df9f46e9-7760-4f6a-814f-9e8180d7b46a" providerId="ADAL" clId="{E204171B-03F8-4649-A65F-2CA4BD72C38B}" dt="2021-12-03T15:40:33.600" v="198" actId="20577"/>
        <pc:sldMkLst>
          <pc:docMk/>
          <pc:sldMk cId="2764710880" sldId="268"/>
        </pc:sldMkLst>
        <pc:spChg chg="del">
          <ac:chgData name="Thomas Noordeloos" userId="df9f46e9-7760-4f6a-814f-9e8180d7b46a" providerId="ADAL" clId="{E204171B-03F8-4649-A65F-2CA4BD72C38B}" dt="2021-12-03T15:40:13.754" v="179" actId="478"/>
          <ac:spMkLst>
            <pc:docMk/>
            <pc:sldMk cId="2764710880" sldId="268"/>
            <ac:spMk id="2" creationId="{4A0CDA10-F2ED-4D07-928E-DE38D1888563}"/>
          </ac:spMkLst>
        </pc:spChg>
        <pc:spChg chg="add mod">
          <ac:chgData name="Thomas Noordeloos" userId="df9f46e9-7760-4f6a-814f-9e8180d7b46a" providerId="ADAL" clId="{E204171B-03F8-4649-A65F-2CA4BD72C38B}" dt="2021-12-03T15:36:49.182" v="178" actId="1076"/>
          <ac:spMkLst>
            <pc:docMk/>
            <pc:sldMk cId="2764710880" sldId="268"/>
            <ac:spMk id="4" creationId="{17AF5EAC-9731-4FD7-808D-FCF34772A06C}"/>
          </ac:spMkLst>
        </pc:spChg>
        <pc:spChg chg="add mod">
          <ac:chgData name="Thomas Noordeloos" userId="df9f46e9-7760-4f6a-814f-9e8180d7b46a" providerId="ADAL" clId="{E204171B-03F8-4649-A65F-2CA4BD72C38B}" dt="2021-12-03T15:40:33.600" v="198" actId="20577"/>
          <ac:spMkLst>
            <pc:docMk/>
            <pc:sldMk cId="2764710880" sldId="268"/>
            <ac:spMk id="5" creationId="{D4ED81A4-E648-43DD-B803-853A47C3C83E}"/>
          </ac:spMkLst>
        </pc:spChg>
        <pc:picChg chg="add mod">
          <ac:chgData name="Thomas Noordeloos" userId="df9f46e9-7760-4f6a-814f-9e8180d7b46a" providerId="ADAL" clId="{E204171B-03F8-4649-A65F-2CA4BD72C38B}" dt="2021-12-03T15:36:49.182" v="178" actId="1076"/>
          <ac:picMkLst>
            <pc:docMk/>
            <pc:sldMk cId="2764710880" sldId="268"/>
            <ac:picMk id="3" creationId="{32840302-278E-4B10-A1F7-56EF214C9227}"/>
          </ac:picMkLst>
        </pc:picChg>
      </pc:sldChg>
      <pc:sldChg chg="addSp delSp modSp add mod modAnim">
        <pc:chgData name="Thomas Noordeloos" userId="df9f46e9-7760-4f6a-814f-9e8180d7b46a" providerId="ADAL" clId="{E204171B-03F8-4649-A65F-2CA4BD72C38B}" dt="2021-12-03T16:03:18.215" v="1070" actId="478"/>
        <pc:sldMkLst>
          <pc:docMk/>
          <pc:sldMk cId="995724231" sldId="269"/>
        </pc:sldMkLst>
        <pc:spChg chg="add mod">
          <ac:chgData name="Thomas Noordeloos" userId="df9f46e9-7760-4f6a-814f-9e8180d7b46a" providerId="ADAL" clId="{E204171B-03F8-4649-A65F-2CA4BD72C38B}" dt="2021-12-03T16:01:28.445" v="1012" actId="1076"/>
          <ac:spMkLst>
            <pc:docMk/>
            <pc:sldMk cId="995724231" sldId="269"/>
            <ac:spMk id="2" creationId="{4111BFF3-81D1-4CB3-9410-4EE02381DC54}"/>
          </ac:spMkLst>
        </pc:spChg>
        <pc:spChg chg="del">
          <ac:chgData name="Thomas Noordeloos" userId="df9f46e9-7760-4f6a-814f-9e8180d7b46a" providerId="ADAL" clId="{E204171B-03F8-4649-A65F-2CA4BD72C38B}" dt="2021-12-03T15:40:50.002" v="201" actId="478"/>
          <ac:spMkLst>
            <pc:docMk/>
            <pc:sldMk cId="995724231" sldId="269"/>
            <ac:spMk id="4" creationId="{17AF5EAC-9731-4FD7-808D-FCF34772A06C}"/>
          </ac:spMkLst>
        </pc:spChg>
        <pc:spChg chg="add mod">
          <ac:chgData name="Thomas Noordeloos" userId="df9f46e9-7760-4f6a-814f-9e8180d7b46a" providerId="ADAL" clId="{E204171B-03F8-4649-A65F-2CA4BD72C38B}" dt="2021-12-03T16:01:48.693" v="1014" actId="1076"/>
          <ac:spMkLst>
            <pc:docMk/>
            <pc:sldMk cId="995724231" sldId="269"/>
            <ac:spMk id="6" creationId="{901E28A7-A3F6-4BF5-BECA-58EC7D89A67D}"/>
          </ac:spMkLst>
        </pc:spChg>
        <pc:spChg chg="add del mod">
          <ac:chgData name="Thomas Noordeloos" userId="df9f46e9-7760-4f6a-814f-9e8180d7b46a" providerId="ADAL" clId="{E204171B-03F8-4649-A65F-2CA4BD72C38B}" dt="2021-12-03T16:03:18.215" v="1070" actId="478"/>
          <ac:spMkLst>
            <pc:docMk/>
            <pc:sldMk cId="995724231" sldId="269"/>
            <ac:spMk id="19" creationId="{3C141B09-3F29-4C7B-87F7-76241BAE27BA}"/>
          </ac:spMkLst>
        </pc:spChg>
        <pc:grpChg chg="add mod">
          <ac:chgData name="Thomas Noordeloos" userId="df9f46e9-7760-4f6a-814f-9e8180d7b46a" providerId="ADAL" clId="{E204171B-03F8-4649-A65F-2CA4BD72C38B}" dt="2021-12-03T16:01:48.693" v="1014" actId="1076"/>
          <ac:grpSpMkLst>
            <pc:docMk/>
            <pc:sldMk cId="995724231" sldId="269"/>
            <ac:grpSpMk id="17" creationId="{9872F4C5-890B-4179-AC48-75DBB45C47C7}"/>
          </ac:grpSpMkLst>
        </pc:grpChg>
        <pc:grpChg chg="add mod">
          <ac:chgData name="Thomas Noordeloos" userId="df9f46e9-7760-4f6a-814f-9e8180d7b46a" providerId="ADAL" clId="{E204171B-03F8-4649-A65F-2CA4BD72C38B}" dt="2021-12-03T16:01:28.445" v="1012" actId="1076"/>
          <ac:grpSpMkLst>
            <pc:docMk/>
            <pc:sldMk cId="995724231" sldId="269"/>
            <ac:grpSpMk id="18" creationId="{895384CC-CE04-4DB6-AC07-D5E8F50B142D}"/>
          </ac:grpSpMkLst>
        </pc:grpChg>
        <pc:picChg chg="del">
          <ac:chgData name="Thomas Noordeloos" userId="df9f46e9-7760-4f6a-814f-9e8180d7b46a" providerId="ADAL" clId="{E204171B-03F8-4649-A65F-2CA4BD72C38B}" dt="2021-12-03T15:40:47.666" v="200" actId="478"/>
          <ac:picMkLst>
            <pc:docMk/>
            <pc:sldMk cId="995724231" sldId="269"/>
            <ac:picMk id="3" creationId="{32840302-278E-4B10-A1F7-56EF214C9227}"/>
          </ac:picMkLst>
        </pc:picChg>
        <pc:picChg chg="add mod">
          <ac:chgData name="Thomas Noordeloos" userId="df9f46e9-7760-4f6a-814f-9e8180d7b46a" providerId="ADAL" clId="{E204171B-03F8-4649-A65F-2CA4BD72C38B}" dt="2021-12-03T16:01:28.445" v="1012" actId="1076"/>
          <ac:picMkLst>
            <pc:docMk/>
            <pc:sldMk cId="995724231" sldId="269"/>
            <ac:picMk id="1026" creationId="{00842255-43C9-4B2B-8EFC-A7FF2F519306}"/>
          </ac:picMkLst>
        </pc:picChg>
        <pc:picChg chg="add del mod">
          <ac:chgData name="Thomas Noordeloos" userId="df9f46e9-7760-4f6a-814f-9e8180d7b46a" providerId="ADAL" clId="{E204171B-03F8-4649-A65F-2CA4BD72C38B}" dt="2021-12-03T15:57:33.206" v="983" actId="478"/>
          <ac:picMkLst>
            <pc:docMk/>
            <pc:sldMk cId="995724231" sldId="269"/>
            <ac:picMk id="1028" creationId="{D98751E7-D5F6-4F02-BF24-8D05502C7DE5}"/>
          </ac:picMkLst>
        </pc:picChg>
        <pc:picChg chg="add mod">
          <ac:chgData name="Thomas Noordeloos" userId="df9f46e9-7760-4f6a-814f-9e8180d7b46a" providerId="ADAL" clId="{E204171B-03F8-4649-A65F-2CA4BD72C38B}" dt="2021-12-03T16:01:48.693" v="1014" actId="1076"/>
          <ac:picMkLst>
            <pc:docMk/>
            <pc:sldMk cId="995724231" sldId="269"/>
            <ac:picMk id="1030" creationId="{BB219F8A-E143-46F5-AE70-4888BD5D91FB}"/>
          </ac:picMkLst>
        </pc:picChg>
        <pc:picChg chg="add mod">
          <ac:chgData name="Thomas Noordeloos" userId="df9f46e9-7760-4f6a-814f-9e8180d7b46a" providerId="ADAL" clId="{E204171B-03F8-4649-A65F-2CA4BD72C38B}" dt="2021-12-03T16:01:48.693" v="1014" actId="1076"/>
          <ac:picMkLst>
            <pc:docMk/>
            <pc:sldMk cId="995724231" sldId="269"/>
            <ac:picMk id="1032" creationId="{F5284DF2-81BD-4AD8-93A5-7910D818B0A5}"/>
          </ac:picMkLst>
        </pc:picChg>
        <pc:cxnChg chg="add mod">
          <ac:chgData name="Thomas Noordeloos" userId="df9f46e9-7760-4f6a-814f-9e8180d7b46a" providerId="ADAL" clId="{E204171B-03F8-4649-A65F-2CA4BD72C38B}" dt="2021-12-03T16:01:28.445" v="1012" actId="1076"/>
          <ac:cxnSpMkLst>
            <pc:docMk/>
            <pc:sldMk cId="995724231" sldId="269"/>
            <ac:cxnSpMk id="8" creationId="{1826E8F6-F6FD-4B71-9C38-290FDE626091}"/>
          </ac:cxnSpMkLst>
        </pc:cxnChg>
        <pc:cxnChg chg="add mod">
          <ac:chgData name="Thomas Noordeloos" userId="df9f46e9-7760-4f6a-814f-9e8180d7b46a" providerId="ADAL" clId="{E204171B-03F8-4649-A65F-2CA4BD72C38B}" dt="2021-12-03T16:01:48.693" v="1014" actId="1076"/>
          <ac:cxnSpMkLst>
            <pc:docMk/>
            <pc:sldMk cId="995724231" sldId="269"/>
            <ac:cxnSpMk id="9" creationId="{663BD216-ECA6-4D8F-8261-624D1B142653}"/>
          </ac:cxnSpMkLst>
        </pc:cxnChg>
        <pc:cxnChg chg="add mod">
          <ac:chgData name="Thomas Noordeloos" userId="df9f46e9-7760-4f6a-814f-9e8180d7b46a" providerId="ADAL" clId="{E204171B-03F8-4649-A65F-2CA4BD72C38B}" dt="2021-12-03T16:01:48.693" v="1014" actId="1076"/>
          <ac:cxnSpMkLst>
            <pc:docMk/>
            <pc:sldMk cId="995724231" sldId="269"/>
            <ac:cxnSpMk id="10" creationId="{00486E0A-752F-436B-ACB3-F9AEE88CCB0D}"/>
          </ac:cxnSpMkLst>
        </pc:cxnChg>
        <pc:cxnChg chg="add mod">
          <ac:chgData name="Thomas Noordeloos" userId="df9f46e9-7760-4f6a-814f-9e8180d7b46a" providerId="ADAL" clId="{E204171B-03F8-4649-A65F-2CA4BD72C38B}" dt="2021-12-03T16:01:48.693" v="1014" actId="1076"/>
          <ac:cxnSpMkLst>
            <pc:docMk/>
            <pc:sldMk cId="995724231" sldId="269"/>
            <ac:cxnSpMk id="11" creationId="{DE7C707B-C3FC-41EC-8121-5A7F1A052319}"/>
          </ac:cxnSpMkLst>
        </pc:cxnChg>
        <pc:cxnChg chg="add mod">
          <ac:chgData name="Thomas Noordeloos" userId="df9f46e9-7760-4f6a-814f-9e8180d7b46a" providerId="ADAL" clId="{E204171B-03F8-4649-A65F-2CA4BD72C38B}" dt="2021-12-03T16:01:48.693" v="1014" actId="1076"/>
          <ac:cxnSpMkLst>
            <pc:docMk/>
            <pc:sldMk cId="995724231" sldId="269"/>
            <ac:cxnSpMk id="12" creationId="{9289099E-7640-4B54-AA2D-AC690710C1AF}"/>
          </ac:cxnSpMkLst>
        </pc:cxnChg>
        <pc:cxnChg chg="add mod">
          <ac:chgData name="Thomas Noordeloos" userId="df9f46e9-7760-4f6a-814f-9e8180d7b46a" providerId="ADAL" clId="{E204171B-03F8-4649-A65F-2CA4BD72C38B}" dt="2021-12-03T16:01:48.693" v="1014" actId="1076"/>
          <ac:cxnSpMkLst>
            <pc:docMk/>
            <pc:sldMk cId="995724231" sldId="269"/>
            <ac:cxnSpMk id="13" creationId="{ECA19C8A-1C0B-4FD4-82EC-2D121FE1C86A}"/>
          </ac:cxnSpMkLst>
        </pc:cxnChg>
        <pc:cxnChg chg="add mod">
          <ac:chgData name="Thomas Noordeloos" userId="df9f46e9-7760-4f6a-814f-9e8180d7b46a" providerId="ADAL" clId="{E204171B-03F8-4649-A65F-2CA4BD72C38B}" dt="2021-12-03T16:01:28.445" v="1012" actId="1076"/>
          <ac:cxnSpMkLst>
            <pc:docMk/>
            <pc:sldMk cId="995724231" sldId="269"/>
            <ac:cxnSpMk id="14" creationId="{E963CB0B-AD74-44DC-8180-AF68EA586662}"/>
          </ac:cxnSpMkLst>
        </pc:cxnChg>
        <pc:cxnChg chg="add del mod">
          <ac:chgData name="Thomas Noordeloos" userId="df9f46e9-7760-4f6a-814f-9e8180d7b46a" providerId="ADAL" clId="{E204171B-03F8-4649-A65F-2CA4BD72C38B}" dt="2021-12-03T15:54:18.349" v="969" actId="478"/>
          <ac:cxnSpMkLst>
            <pc:docMk/>
            <pc:sldMk cId="995724231" sldId="269"/>
            <ac:cxnSpMk id="15" creationId="{902A6160-A02E-48F7-A322-6648D2707598}"/>
          </ac:cxnSpMkLst>
        </pc:cxnChg>
        <pc:cxnChg chg="add mod">
          <ac:chgData name="Thomas Noordeloos" userId="df9f46e9-7760-4f6a-814f-9e8180d7b46a" providerId="ADAL" clId="{E204171B-03F8-4649-A65F-2CA4BD72C38B}" dt="2021-12-03T16:01:28.445" v="1012" actId="1076"/>
          <ac:cxnSpMkLst>
            <pc:docMk/>
            <pc:sldMk cId="995724231" sldId="269"/>
            <ac:cxnSpMk id="16" creationId="{8F9C7BC9-FC05-4506-89FA-67354F272A5A}"/>
          </ac:cxnSpMkLst>
        </pc:cxnChg>
      </pc:sldChg>
      <pc:sldChg chg="del">
        <pc:chgData name="Thomas Noordeloos" userId="df9f46e9-7760-4f6a-814f-9e8180d7b46a" providerId="ADAL" clId="{E204171B-03F8-4649-A65F-2CA4BD72C38B}" dt="2021-12-03T15:27:30.984" v="16" actId="47"/>
        <pc:sldMkLst>
          <pc:docMk/>
          <pc:sldMk cId="1634957051" sldId="270"/>
        </pc:sldMkLst>
      </pc:sldChg>
      <pc:sldChg chg="del">
        <pc:chgData name="Thomas Noordeloos" userId="df9f46e9-7760-4f6a-814f-9e8180d7b46a" providerId="ADAL" clId="{E204171B-03F8-4649-A65F-2CA4BD72C38B}" dt="2021-12-03T15:27:30.984" v="16" actId="47"/>
        <pc:sldMkLst>
          <pc:docMk/>
          <pc:sldMk cId="1451253778" sldId="271"/>
        </pc:sldMkLst>
      </pc:sldChg>
      <pc:sldChg chg="del">
        <pc:chgData name="Thomas Noordeloos" userId="df9f46e9-7760-4f6a-814f-9e8180d7b46a" providerId="ADAL" clId="{E204171B-03F8-4649-A65F-2CA4BD72C38B}" dt="2021-12-03T15:27:30.984" v="16" actId="47"/>
        <pc:sldMkLst>
          <pc:docMk/>
          <pc:sldMk cId="29888588" sldId="272"/>
        </pc:sldMkLst>
      </pc:sldChg>
      <pc:sldMasterChg chg="delSldLayout">
        <pc:chgData name="Thomas Noordeloos" userId="df9f46e9-7760-4f6a-814f-9e8180d7b46a" providerId="ADAL" clId="{E204171B-03F8-4649-A65F-2CA4BD72C38B}" dt="2021-12-03T15:27:30.984" v="16" actId="47"/>
        <pc:sldMasterMkLst>
          <pc:docMk/>
          <pc:sldMasterMk cId="3996255573" sldId="2147483648"/>
        </pc:sldMasterMkLst>
        <pc:sldLayoutChg chg="del">
          <pc:chgData name="Thomas Noordeloos" userId="df9f46e9-7760-4f6a-814f-9e8180d7b46a" providerId="ADAL" clId="{E204171B-03F8-4649-A65F-2CA4BD72C38B}" dt="2021-12-03T15:27:30.984" v="16" actId="47"/>
          <pc:sldLayoutMkLst>
            <pc:docMk/>
            <pc:sldMasterMk cId="3996255573" sldId="2147483648"/>
            <pc:sldLayoutMk cId="2044077741" sldId="214748365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/>
              <a:t>Eerst:</a:t>
            </a:r>
          </a:p>
          <a:p>
            <a:r>
              <a:rPr lang="nl-NL" sz="1200" dirty="0"/>
              <a:t>De </a:t>
            </a:r>
            <a:r>
              <a:rPr lang="nl-NL" sz="1200" b="1" dirty="0"/>
              <a:t>jobs</a:t>
            </a:r>
            <a:r>
              <a:rPr lang="nl-NL" sz="1200" dirty="0"/>
              <a:t> zijn de </a:t>
            </a:r>
            <a:r>
              <a:rPr lang="nl-NL" sz="1200" b="1" dirty="0"/>
              <a:t>taken</a:t>
            </a:r>
            <a:r>
              <a:rPr lang="nl-NL" sz="1200" dirty="0"/>
              <a:t> die moeten worden gedaan, </a:t>
            </a:r>
            <a:r>
              <a:rPr lang="nl-NL" sz="1200" b="1" dirty="0"/>
              <a:t>problemen</a:t>
            </a:r>
            <a:r>
              <a:rPr lang="nl-NL" sz="1200" dirty="0"/>
              <a:t> die moeten worden opgelost of </a:t>
            </a:r>
            <a:r>
              <a:rPr lang="nl-NL" sz="1200" b="1" dirty="0"/>
              <a:t>behoeften</a:t>
            </a:r>
            <a:r>
              <a:rPr lang="nl-NL" sz="1200" dirty="0"/>
              <a:t> die moeten worden vervuld. Het kunnen meerdere jobs zijn en niet alle jobs hoeven even belangrijk te zijn</a:t>
            </a:r>
          </a:p>
          <a:p>
            <a:r>
              <a:rPr lang="nl-NL" sz="1200" dirty="0"/>
              <a:t>De </a:t>
            </a:r>
            <a:r>
              <a:rPr lang="nl-NL" sz="1200" b="1" dirty="0" err="1"/>
              <a:t>pain</a:t>
            </a:r>
            <a:r>
              <a:rPr lang="nl-NL" sz="1200" dirty="0"/>
              <a:t> zijn de onplezierige neveneffecten of bijkomstigheden zoals kosten, negatieve emoties of risico’s. (ook hier niet alles is even belangrijk)</a:t>
            </a:r>
          </a:p>
          <a:p>
            <a:r>
              <a:rPr lang="nl-NL" sz="1200" dirty="0"/>
              <a:t>De </a:t>
            </a:r>
            <a:r>
              <a:rPr lang="nl-NL" sz="1200" b="1" dirty="0" err="1"/>
              <a:t>gain</a:t>
            </a:r>
            <a:r>
              <a:rPr lang="nl-NL" sz="1200" dirty="0"/>
              <a:t> is de uitkomst die klant wil, verwacht of verrast door zou zijn. Denk hierbij aan kosten besparing, positieve emotie, gebruiksgemak, sociale status enz. (ook hierbij zit een waarderingselement)</a:t>
            </a:r>
          </a:p>
          <a:p>
            <a:endParaRPr lang="nl-NL" sz="1200" dirty="0"/>
          </a:p>
          <a:p>
            <a:r>
              <a:rPr lang="nl-NL" sz="1200" dirty="0"/>
              <a:t>Daarna:</a:t>
            </a:r>
          </a:p>
          <a:p>
            <a:r>
              <a:rPr lang="nl-NL" sz="1200" dirty="0"/>
              <a:t>Hoe past jouw product/dienst</a:t>
            </a:r>
            <a:r>
              <a:rPr lang="nl-NL" sz="1200" baseline="0" dirty="0"/>
              <a:t> bij de behoefte van de klant. Wat is jouw toegevoegde waarde? Wat is jouw ‘Waarde Propositie’.</a:t>
            </a:r>
          </a:p>
          <a:p>
            <a:endParaRPr lang="nl-NL" sz="1200" baseline="0" dirty="0"/>
          </a:p>
          <a:p>
            <a:r>
              <a:rPr lang="nl-NL" sz="1200" dirty="0"/>
              <a:t>https://robertvaneekhout.nl/2018/06/het-value-proposition-canvas-ontwerp-de-perfecte-waardepropositie</a:t>
            </a:r>
            <a:r>
              <a:rPr lang="nl-NL" sz="1200" baseline="0" dirty="0"/>
              <a:t> </a:t>
            </a:r>
            <a:endParaRPr lang="nl-NL" sz="12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33E2A-6AD7-4C02-A0BB-956F932592C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46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/>
              <a:t>Eerst:</a:t>
            </a:r>
          </a:p>
          <a:p>
            <a:r>
              <a:rPr lang="nl-NL" sz="1200" dirty="0"/>
              <a:t>De </a:t>
            </a:r>
            <a:r>
              <a:rPr lang="nl-NL" sz="1200" b="1" dirty="0"/>
              <a:t>jobs</a:t>
            </a:r>
            <a:r>
              <a:rPr lang="nl-NL" sz="1200" dirty="0"/>
              <a:t> zijn de </a:t>
            </a:r>
            <a:r>
              <a:rPr lang="nl-NL" sz="1200" b="1" dirty="0"/>
              <a:t>taken</a:t>
            </a:r>
            <a:r>
              <a:rPr lang="nl-NL" sz="1200" dirty="0"/>
              <a:t> die moeten worden gedaan, </a:t>
            </a:r>
            <a:r>
              <a:rPr lang="nl-NL" sz="1200" b="1" dirty="0"/>
              <a:t>problemen</a:t>
            </a:r>
            <a:r>
              <a:rPr lang="nl-NL" sz="1200" dirty="0"/>
              <a:t> die moeten worden opgelost of </a:t>
            </a:r>
            <a:r>
              <a:rPr lang="nl-NL" sz="1200" b="1" dirty="0"/>
              <a:t>behoeften</a:t>
            </a:r>
            <a:r>
              <a:rPr lang="nl-NL" sz="1200" dirty="0"/>
              <a:t> die moeten worden vervuld. Het kunnen meerdere jobs zijn en niet alle jobs hoeven even belangrijk te zijn</a:t>
            </a:r>
          </a:p>
          <a:p>
            <a:r>
              <a:rPr lang="nl-NL" sz="1200" dirty="0"/>
              <a:t>De </a:t>
            </a:r>
            <a:r>
              <a:rPr lang="nl-NL" sz="1200" b="1" dirty="0" err="1"/>
              <a:t>pain</a:t>
            </a:r>
            <a:r>
              <a:rPr lang="nl-NL" sz="1200" dirty="0"/>
              <a:t> zijn de onplezierige neveneffecten of bijkomstigheden zoals kosten, negatieve emoties of risico’s. (ook hier niet alles is even belangrijk)</a:t>
            </a:r>
          </a:p>
          <a:p>
            <a:r>
              <a:rPr lang="nl-NL" sz="1200" dirty="0"/>
              <a:t>De </a:t>
            </a:r>
            <a:r>
              <a:rPr lang="nl-NL" sz="1200" b="1" dirty="0" err="1"/>
              <a:t>gain</a:t>
            </a:r>
            <a:r>
              <a:rPr lang="nl-NL" sz="1200" dirty="0"/>
              <a:t> is de uitkomst die klant wil, verwacht of verrast door zou zijn. Denk hierbij aan kosten besparing, positieve emotie, gebruiksgemak, sociale status enz. (ook hierbij zit een waarderingselement)</a:t>
            </a:r>
          </a:p>
          <a:p>
            <a:endParaRPr lang="nl-NL" sz="1200" dirty="0"/>
          </a:p>
          <a:p>
            <a:r>
              <a:rPr lang="nl-NL" sz="1200" dirty="0"/>
              <a:t>Daarna:</a:t>
            </a:r>
          </a:p>
          <a:p>
            <a:r>
              <a:rPr lang="nl-NL" sz="1200" dirty="0"/>
              <a:t>Hoe past jouw product/dienst</a:t>
            </a:r>
            <a:r>
              <a:rPr lang="nl-NL" sz="1200" baseline="0" dirty="0"/>
              <a:t> bij de behoefte van de klant. Wat is jouw toegevoegde waarde? Wat is jouw ‘Waarde Propositie’.</a:t>
            </a:r>
            <a:endParaRPr lang="nl-NL" sz="12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33E2A-6AD7-4C02-A0BB-956F932592C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635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/>
              <a:t>Eerst:</a:t>
            </a:r>
          </a:p>
          <a:p>
            <a:r>
              <a:rPr lang="nl-NL" sz="1200" dirty="0"/>
              <a:t>De </a:t>
            </a:r>
            <a:r>
              <a:rPr lang="nl-NL" sz="1200" b="1" dirty="0"/>
              <a:t>jobs</a:t>
            </a:r>
            <a:r>
              <a:rPr lang="nl-NL" sz="1200" dirty="0"/>
              <a:t> zijn de </a:t>
            </a:r>
            <a:r>
              <a:rPr lang="nl-NL" sz="1200" b="1" dirty="0"/>
              <a:t>taken</a:t>
            </a:r>
            <a:r>
              <a:rPr lang="nl-NL" sz="1200" dirty="0"/>
              <a:t> die moeten worden gedaan, </a:t>
            </a:r>
            <a:r>
              <a:rPr lang="nl-NL" sz="1200" b="1" dirty="0"/>
              <a:t>problemen</a:t>
            </a:r>
            <a:r>
              <a:rPr lang="nl-NL" sz="1200" dirty="0"/>
              <a:t> die moeten worden opgelost of </a:t>
            </a:r>
            <a:r>
              <a:rPr lang="nl-NL" sz="1200" b="1" dirty="0"/>
              <a:t>behoeften</a:t>
            </a:r>
            <a:r>
              <a:rPr lang="nl-NL" sz="1200" dirty="0"/>
              <a:t> die moeten worden vervuld. Het kunnen meerdere jobs zijn en niet alle jobs hoeven even belangrijk te zijn</a:t>
            </a:r>
          </a:p>
          <a:p>
            <a:r>
              <a:rPr lang="nl-NL" sz="1200" dirty="0"/>
              <a:t>De </a:t>
            </a:r>
            <a:r>
              <a:rPr lang="nl-NL" sz="1200" b="1" dirty="0" err="1"/>
              <a:t>pain</a:t>
            </a:r>
            <a:r>
              <a:rPr lang="nl-NL" sz="1200" dirty="0"/>
              <a:t> zijn de onplezierige neveneffecten of bijkomstigheden zoals kosten, negatieve emoties of risico’s. (ook hier niet alles is even belangrijk)</a:t>
            </a:r>
          </a:p>
          <a:p>
            <a:r>
              <a:rPr lang="nl-NL" sz="1200" dirty="0"/>
              <a:t>De </a:t>
            </a:r>
            <a:r>
              <a:rPr lang="nl-NL" sz="1200" b="1" dirty="0" err="1"/>
              <a:t>gain</a:t>
            </a:r>
            <a:r>
              <a:rPr lang="nl-NL" sz="1200" dirty="0"/>
              <a:t> is de uitkomst die klant wil, verwacht of verrast door zou zijn. Denk hierbij aan kosten besparing, positieve emotie, gebruiksgemak, sociale status enz. (ook hierbij zit een waarderingselement)</a:t>
            </a:r>
          </a:p>
          <a:p>
            <a:endParaRPr lang="nl-NL" sz="1200" dirty="0"/>
          </a:p>
          <a:p>
            <a:r>
              <a:rPr lang="nl-NL" sz="1200" dirty="0"/>
              <a:t>Daarna:</a:t>
            </a:r>
          </a:p>
          <a:p>
            <a:r>
              <a:rPr lang="nl-NL" sz="1200" dirty="0"/>
              <a:t>Hoe past jouw product/dienst</a:t>
            </a:r>
            <a:r>
              <a:rPr lang="nl-NL" sz="1200" baseline="0" dirty="0"/>
              <a:t> bij de behoefte van de klant. Wat is jouw toegevoegde waarde? Wat is jouw ‘Waarde Propositie’.</a:t>
            </a:r>
            <a:endParaRPr lang="nl-NL" sz="12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33E2A-6AD7-4C02-A0BB-956F932592C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24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35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ketingscriptie.nl/4c-model-marketingmix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Model Canvas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Missie en visie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Qredits</a:t>
            </a:r>
            <a:endParaRPr lang="nl-NL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Business Model Canvas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Financieel management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29015"/>
            <a:ext cx="3216665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Empathy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map</a:t>
            </a:r>
          </a:p>
          <a:p>
            <a:pPr marL="0" indent="0">
              <a:buNone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88209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Ondernemersverslag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Podcast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c model marketingmix">
            <a:extLst>
              <a:ext uri="{FF2B5EF4-FFF2-40B4-BE49-F238E27FC236}">
                <a16:creationId xmlns:a16="http://schemas.microsoft.com/office/drawing/2014/main" id="{32840302-278E-4B10-A1F7-56EF214C9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696" y="2014082"/>
            <a:ext cx="6670327" cy="2829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7AF5EAC-9731-4FD7-808D-FCF34772A06C}"/>
              </a:ext>
            </a:extLst>
          </p:cNvPr>
          <p:cNvSpPr/>
          <p:nvPr/>
        </p:nvSpPr>
        <p:spPr>
          <a:xfrm>
            <a:off x="3119743" y="5109904"/>
            <a:ext cx="632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b="1" dirty="0">
                <a:solidFill>
                  <a:srgbClr val="0070C0"/>
                </a:solidFill>
              </a:rPr>
              <a:t>Het 4C model voor je marketingmix</a:t>
            </a:r>
          </a:p>
          <a:p>
            <a:pPr algn="ctr"/>
            <a:endParaRPr lang="nl-NL" dirty="0">
              <a:hlinkClick r:id="rId3"/>
            </a:endParaRPr>
          </a:p>
          <a:p>
            <a:pPr algn="ctr"/>
            <a:r>
              <a:rPr lang="nl-NL" dirty="0">
                <a:hlinkClick r:id="rId3"/>
              </a:rPr>
              <a:t>https://www.marketingscriptie.nl/4c-model-marketingmix/</a:t>
            </a:r>
            <a:endParaRPr lang="nl-NL" dirty="0">
              <a:solidFill>
                <a:srgbClr val="4D4D4D"/>
              </a:solidFill>
              <a:latin typeface="Open Sans"/>
            </a:endParaRP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4ED81A4-E648-43DD-B803-853A47C3C83E}"/>
              </a:ext>
            </a:extLst>
          </p:cNvPr>
          <p:cNvSpPr txBox="1">
            <a:spLocks/>
          </p:cNvSpPr>
          <p:nvPr/>
        </p:nvSpPr>
        <p:spPr>
          <a:xfrm>
            <a:off x="623048" y="681318"/>
            <a:ext cx="6996951" cy="13837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b="1" dirty="0"/>
              <a:t>Marketingmix 4C’s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471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4ED81A4-E648-43DD-B803-853A47C3C83E}"/>
              </a:ext>
            </a:extLst>
          </p:cNvPr>
          <p:cNvSpPr txBox="1">
            <a:spLocks/>
          </p:cNvSpPr>
          <p:nvPr/>
        </p:nvSpPr>
        <p:spPr>
          <a:xfrm>
            <a:off x="623048" y="681318"/>
            <a:ext cx="6996951" cy="13837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b="1" dirty="0"/>
              <a:t>Marketingmix 4C’s</a:t>
            </a:r>
            <a:endParaRPr lang="nl-NL" dirty="0"/>
          </a:p>
          <a:p>
            <a:endParaRPr lang="nl-NL" dirty="0"/>
          </a:p>
        </p:txBody>
      </p:sp>
      <p:grpSp>
        <p:nvGrpSpPr>
          <p:cNvPr id="18" name="Groep 17">
            <a:extLst>
              <a:ext uri="{FF2B5EF4-FFF2-40B4-BE49-F238E27FC236}">
                <a16:creationId xmlns:a16="http://schemas.microsoft.com/office/drawing/2014/main" id="{895384CC-CE04-4DB6-AC07-D5E8F50B142D}"/>
              </a:ext>
            </a:extLst>
          </p:cNvPr>
          <p:cNvGrpSpPr/>
          <p:nvPr/>
        </p:nvGrpSpPr>
        <p:grpSpPr>
          <a:xfrm>
            <a:off x="4396032" y="1868865"/>
            <a:ext cx="3223967" cy="4242062"/>
            <a:chOff x="2286019" y="2209701"/>
            <a:chExt cx="3223967" cy="4242062"/>
          </a:xfrm>
        </p:grpSpPr>
        <p:sp>
          <p:nvSpPr>
            <p:cNvPr id="2" name="Rechthoek: afgeronde hoeken 1">
              <a:extLst>
                <a:ext uri="{FF2B5EF4-FFF2-40B4-BE49-F238E27FC236}">
                  <a16:creationId xmlns:a16="http://schemas.microsoft.com/office/drawing/2014/main" id="{4111BFF3-81D1-4CB3-9410-4EE02381DC54}"/>
                </a:ext>
              </a:extLst>
            </p:cNvPr>
            <p:cNvSpPr/>
            <p:nvPr/>
          </p:nvSpPr>
          <p:spPr>
            <a:xfrm>
              <a:off x="2286019" y="2209701"/>
              <a:ext cx="3223967" cy="4242062"/>
            </a:xfrm>
            <a:prstGeom prst="roundRect">
              <a:avLst/>
            </a:prstGeom>
            <a:solidFill>
              <a:schemeClr val="bg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nl-NL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Jij</a:t>
              </a:r>
            </a:p>
            <a:p>
              <a:pPr algn="ctr"/>
              <a:r>
                <a:rPr lang="nl-NL" sz="1600" dirty="0">
                  <a:solidFill>
                    <a:schemeClr val="tx1"/>
                  </a:solidFill>
                </a:rPr>
                <a:t>Organisatiegericht businessmodelontwerp</a:t>
              </a:r>
            </a:p>
            <a:p>
              <a:pPr algn="ctr"/>
              <a:endParaRPr lang="nl-NL" sz="1200" dirty="0">
                <a:solidFill>
                  <a:schemeClr val="tx1"/>
                </a:solidFill>
              </a:endParaRPr>
            </a:p>
            <a:p>
              <a:pPr algn="ctr"/>
              <a:r>
                <a:rPr lang="nl-NL" sz="1200" dirty="0">
                  <a:solidFill>
                    <a:schemeClr val="tx1"/>
                  </a:solidFill>
                </a:rPr>
                <a:t>Wat kunnen we aan klanten verkopen?</a:t>
              </a:r>
            </a:p>
            <a:p>
              <a:pPr algn="ctr"/>
              <a:endParaRPr lang="nl-NL" sz="1200" dirty="0">
                <a:solidFill>
                  <a:schemeClr val="tx1"/>
                </a:solidFill>
              </a:endParaRPr>
            </a:p>
            <a:p>
              <a:pPr algn="ctr"/>
              <a:r>
                <a:rPr lang="nl-NL" sz="1200" dirty="0">
                  <a:solidFill>
                    <a:schemeClr val="tx1"/>
                  </a:solidFill>
                </a:rPr>
                <a:t>Hoe kunnen we klanten het meest efficiënt bereiken?</a:t>
              </a:r>
            </a:p>
            <a:p>
              <a:pPr algn="ctr"/>
              <a:endParaRPr lang="nl-NL" sz="1200" dirty="0">
                <a:solidFill>
                  <a:schemeClr val="tx1"/>
                </a:solidFill>
              </a:endParaRPr>
            </a:p>
            <a:p>
              <a:pPr algn="ctr"/>
              <a:r>
                <a:rPr lang="nl-NL" sz="1200" dirty="0">
                  <a:solidFill>
                    <a:schemeClr val="tx1"/>
                  </a:solidFill>
                </a:rPr>
                <a:t>Welke relaties moeten we opbouwen met klanten?</a:t>
              </a:r>
            </a:p>
          </p:txBody>
        </p: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1826E8F6-F6FD-4B71-9C38-290FDE626091}"/>
                </a:ext>
              </a:extLst>
            </p:cNvPr>
            <p:cNvCxnSpPr/>
            <p:nvPr/>
          </p:nvCxnSpPr>
          <p:spPr>
            <a:xfrm>
              <a:off x="2554663" y="3410146"/>
              <a:ext cx="2828041" cy="0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E963CB0B-AD74-44DC-8180-AF68EA586662}"/>
                </a:ext>
              </a:extLst>
            </p:cNvPr>
            <p:cNvCxnSpPr/>
            <p:nvPr/>
          </p:nvCxnSpPr>
          <p:spPr>
            <a:xfrm>
              <a:off x="2554663" y="3769936"/>
              <a:ext cx="2828041" cy="0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8F9C7BC9-FC05-4506-89FA-67354F272A5A}"/>
                </a:ext>
              </a:extLst>
            </p:cNvPr>
            <p:cNvCxnSpPr/>
            <p:nvPr/>
          </p:nvCxnSpPr>
          <p:spPr>
            <a:xfrm>
              <a:off x="2554663" y="4336330"/>
              <a:ext cx="2828041" cy="0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1026" name="Picture 2" descr="Urmother - Red Drawn Cross Png | Full Size PNG Download | SeekPNG">
            <a:extLst>
              <a:ext uri="{FF2B5EF4-FFF2-40B4-BE49-F238E27FC236}">
                <a16:creationId xmlns:a16="http://schemas.microsoft.com/office/drawing/2014/main" id="{00842255-43C9-4B2B-8EFC-A7FF2F519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450" y="2013509"/>
            <a:ext cx="1964617" cy="39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ep 16">
            <a:extLst>
              <a:ext uri="{FF2B5EF4-FFF2-40B4-BE49-F238E27FC236}">
                <a16:creationId xmlns:a16="http://schemas.microsoft.com/office/drawing/2014/main" id="{9872F4C5-890B-4179-AC48-75DBB45C47C7}"/>
              </a:ext>
            </a:extLst>
          </p:cNvPr>
          <p:cNvGrpSpPr/>
          <p:nvPr/>
        </p:nvGrpSpPr>
        <p:grpSpPr>
          <a:xfrm>
            <a:off x="6751162" y="1083938"/>
            <a:ext cx="3223967" cy="4337333"/>
            <a:chOff x="5817909" y="1969787"/>
            <a:chExt cx="3223967" cy="4337333"/>
          </a:xfrm>
        </p:grpSpPr>
        <p:sp>
          <p:nvSpPr>
            <p:cNvPr id="6" name="Rechthoek: afgeronde hoeken 5">
              <a:extLst>
                <a:ext uri="{FF2B5EF4-FFF2-40B4-BE49-F238E27FC236}">
                  <a16:creationId xmlns:a16="http://schemas.microsoft.com/office/drawing/2014/main" id="{901E28A7-A3F6-4BF5-BECA-58EC7D89A67D}"/>
                </a:ext>
              </a:extLst>
            </p:cNvPr>
            <p:cNvSpPr/>
            <p:nvPr/>
          </p:nvSpPr>
          <p:spPr>
            <a:xfrm>
              <a:off x="5817909" y="2065058"/>
              <a:ext cx="3223967" cy="4242062"/>
            </a:xfrm>
            <a:prstGeom prst="roundRect">
              <a:avLst/>
            </a:prstGeom>
            <a:solidFill>
              <a:schemeClr val="bg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nl-NL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Zij</a:t>
              </a:r>
            </a:p>
            <a:p>
              <a:pPr algn="ctr"/>
              <a:r>
                <a:rPr lang="nl-NL" sz="1600" dirty="0">
                  <a:solidFill>
                    <a:schemeClr val="tx1"/>
                  </a:solidFill>
                </a:rPr>
                <a:t>Klantgericht</a:t>
              </a:r>
            </a:p>
            <a:p>
              <a:pPr algn="ctr"/>
              <a:r>
                <a:rPr lang="nl-NL" sz="1600" dirty="0">
                  <a:solidFill>
                    <a:schemeClr val="tx1"/>
                  </a:solidFill>
                </a:rPr>
                <a:t>businessmodelontwerp</a:t>
              </a:r>
            </a:p>
            <a:p>
              <a:pPr algn="ctr"/>
              <a:endParaRPr lang="nl-NL" sz="1200" dirty="0">
                <a:solidFill>
                  <a:schemeClr val="tx1"/>
                </a:solidFill>
              </a:endParaRPr>
            </a:p>
            <a:p>
              <a:pPr algn="ctr"/>
              <a:r>
                <a:rPr lang="nl-NL" sz="1200" dirty="0">
                  <a:solidFill>
                    <a:schemeClr val="tx1"/>
                  </a:solidFill>
                </a:rPr>
                <a:t>Welke taak (taken) moet onze klant gedaan krijgen en hoe kunnen we daarbij helpen?</a:t>
              </a:r>
            </a:p>
            <a:p>
              <a:pPr algn="ctr"/>
              <a:endParaRPr lang="nl-NL" sz="1200" dirty="0">
                <a:solidFill>
                  <a:schemeClr val="tx1"/>
                </a:solidFill>
              </a:endParaRPr>
            </a:p>
            <a:p>
              <a:pPr algn="ctr"/>
              <a:r>
                <a:rPr lang="nl-NL" sz="1200" dirty="0">
                  <a:solidFill>
                    <a:schemeClr val="tx1"/>
                  </a:solidFill>
                </a:rPr>
                <a:t>Welke aspiraties heeft onze klant en hoe kunnen we hem helpen daaraan te voldoen?</a:t>
              </a:r>
            </a:p>
            <a:p>
              <a:pPr algn="ctr"/>
              <a:endParaRPr lang="nl-NL" sz="1200" dirty="0">
                <a:solidFill>
                  <a:schemeClr val="tx1"/>
                </a:solidFill>
              </a:endParaRPr>
            </a:p>
            <a:p>
              <a:pPr algn="ctr"/>
              <a:r>
                <a:rPr lang="nl-NL" sz="1200" dirty="0">
                  <a:solidFill>
                    <a:schemeClr val="tx1"/>
                  </a:solidFill>
                </a:rPr>
                <a:t>Hoe worden onze klanten het liefst aangesproken? Hoe passen we, als bedrijf, jet beste in hun routines?</a:t>
              </a:r>
            </a:p>
            <a:p>
              <a:pPr algn="ctr"/>
              <a:endParaRPr lang="nl-NL" sz="1200" dirty="0">
                <a:solidFill>
                  <a:schemeClr val="tx1"/>
                </a:solidFill>
              </a:endParaRPr>
            </a:p>
            <a:p>
              <a:pPr algn="ctr"/>
              <a:r>
                <a:rPr lang="nl-NL" sz="1200" dirty="0">
                  <a:solidFill>
                    <a:schemeClr val="tx1"/>
                  </a:solidFill>
                </a:rPr>
                <a:t>Wat voor relatie verwachten onze klanten dat we met hen opbouwen?</a:t>
              </a:r>
            </a:p>
            <a:p>
              <a:pPr algn="ctr"/>
              <a:endParaRPr lang="nl-NL" sz="1200" dirty="0">
                <a:solidFill>
                  <a:schemeClr val="tx1"/>
                </a:solidFill>
              </a:endParaRPr>
            </a:p>
            <a:p>
              <a:pPr algn="ctr"/>
              <a:r>
                <a:rPr lang="nl-NL" sz="1200" dirty="0">
                  <a:solidFill>
                    <a:schemeClr val="tx1"/>
                  </a:solidFill>
                </a:rPr>
                <a:t>Voor welke waarde(n) zijn klanten echt bereid te betalen?</a:t>
              </a:r>
            </a:p>
          </p:txBody>
        </p: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663BD216-ECA6-4D8F-8261-624D1B142653}"/>
                </a:ext>
              </a:extLst>
            </p:cNvPr>
            <p:cNvCxnSpPr/>
            <p:nvPr/>
          </p:nvCxnSpPr>
          <p:spPr>
            <a:xfrm>
              <a:off x="6095999" y="5758991"/>
              <a:ext cx="2828041" cy="0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00486E0A-752F-436B-ACB3-F9AEE88CCB0D}"/>
                </a:ext>
              </a:extLst>
            </p:cNvPr>
            <p:cNvCxnSpPr/>
            <p:nvPr/>
          </p:nvCxnSpPr>
          <p:spPr>
            <a:xfrm>
              <a:off x="6096000" y="5223235"/>
              <a:ext cx="2828041" cy="0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DE7C707B-C3FC-41EC-8121-5A7F1A052319}"/>
                </a:ext>
              </a:extLst>
            </p:cNvPr>
            <p:cNvCxnSpPr/>
            <p:nvPr/>
          </p:nvCxnSpPr>
          <p:spPr>
            <a:xfrm>
              <a:off x="6015871" y="4489516"/>
              <a:ext cx="2828041" cy="0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9289099E-7640-4B54-AA2D-AC690710C1AF}"/>
                </a:ext>
              </a:extLst>
            </p:cNvPr>
            <p:cNvCxnSpPr/>
            <p:nvPr/>
          </p:nvCxnSpPr>
          <p:spPr>
            <a:xfrm>
              <a:off x="5992304" y="3842993"/>
              <a:ext cx="2828041" cy="0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ECA19C8A-1C0B-4FD4-82EC-2D121FE1C86A}"/>
                </a:ext>
              </a:extLst>
            </p:cNvPr>
            <p:cNvCxnSpPr/>
            <p:nvPr/>
          </p:nvCxnSpPr>
          <p:spPr>
            <a:xfrm>
              <a:off x="5992304" y="3220039"/>
              <a:ext cx="2828041" cy="0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pic>
          <p:nvPicPr>
            <p:cNvPr id="1030" name="Picture 6" descr="thin-black-line - Žirovnica">
              <a:extLst>
                <a:ext uri="{FF2B5EF4-FFF2-40B4-BE49-F238E27FC236}">
                  <a16:creationId xmlns:a16="http://schemas.microsoft.com/office/drawing/2014/main" id="{BB219F8A-E143-46F5-AE70-4888BD5D91F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871" b="37788"/>
            <a:stretch/>
          </p:blipFill>
          <p:spPr bwMode="auto">
            <a:xfrm rot="21431743">
              <a:off x="6511043" y="2731471"/>
              <a:ext cx="1790562" cy="5693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Drawn Set 1 Collection | Noun Project">
              <a:extLst>
                <a:ext uri="{FF2B5EF4-FFF2-40B4-BE49-F238E27FC236}">
                  <a16:creationId xmlns:a16="http://schemas.microsoft.com/office/drawing/2014/main" id="{F5284DF2-81BD-4AD8-93A5-7910D818B0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85980">
              <a:off x="7329332" y="1969787"/>
              <a:ext cx="896812" cy="896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9572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3048" y="681318"/>
            <a:ext cx="6996951" cy="138374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err="1"/>
              <a:t>Empathy</a:t>
            </a:r>
            <a:r>
              <a:rPr lang="nl-NL" b="1" dirty="0"/>
              <a:t> map</a:t>
            </a:r>
            <a:endParaRPr lang="nl-NL" dirty="0"/>
          </a:p>
          <a:p>
            <a:endParaRPr lang="nl-NL" dirty="0"/>
          </a:p>
        </p:txBody>
      </p:sp>
      <p:pic>
        <p:nvPicPr>
          <p:cNvPr id="6" name="Tijdelijke aanduiding voor inhoud 4"/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7281" t="8345" r="38917" b="19888"/>
          <a:stretch/>
        </p:blipFill>
        <p:spPr>
          <a:xfrm>
            <a:off x="6715350" y="2065058"/>
            <a:ext cx="5080100" cy="3809862"/>
          </a:xfrm>
          <a:prstGeom prst="rect">
            <a:avLst/>
          </a:prstGeom>
        </p:spPr>
      </p:pic>
      <p:pic>
        <p:nvPicPr>
          <p:cNvPr id="9" name="Tijdelijke aanduiding voor inhoud 4"/>
          <p:cNvPicPr>
            <a:picLocks noGrp="1" noChangeAspect="1"/>
          </p:cNvPicPr>
          <p:nvPr>
            <p:ph sz="half" idx="1"/>
          </p:nvPr>
        </p:nvPicPr>
        <p:blipFill rotWithShape="1">
          <a:blip r:embed="rId4"/>
          <a:srcRect l="7445" t="8776" r="39154" b="19291"/>
          <a:stretch/>
        </p:blipFill>
        <p:spPr>
          <a:xfrm>
            <a:off x="699052" y="2065058"/>
            <a:ext cx="5030647" cy="3809862"/>
          </a:xfrm>
          <a:prstGeom prst="rect">
            <a:avLst/>
          </a:prstGeom>
        </p:spPr>
      </p:pic>
      <p:cxnSp>
        <p:nvCxnSpPr>
          <p:cNvPr id="4" name="Rechte verbindingslijn met pijl 3"/>
          <p:cNvCxnSpPr/>
          <p:nvPr/>
        </p:nvCxnSpPr>
        <p:spPr>
          <a:xfrm>
            <a:off x="4483177" y="3270325"/>
            <a:ext cx="3726545" cy="19527"/>
          </a:xfrm>
          <a:prstGeom prst="straightConnector1">
            <a:avLst/>
          </a:prstGeom>
          <a:ln w="6985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4483177" y="4679943"/>
            <a:ext cx="3726545" cy="19527"/>
          </a:xfrm>
          <a:prstGeom prst="straightConnector1">
            <a:avLst/>
          </a:prstGeom>
          <a:ln w="6985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77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3048" y="681318"/>
            <a:ext cx="6996951" cy="138374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Opdracht</a:t>
            </a:r>
            <a:endParaRPr lang="nl-NL" dirty="0"/>
          </a:p>
          <a:p>
            <a:endParaRPr lang="nl-NL" dirty="0"/>
          </a:p>
        </p:txBody>
      </p:sp>
      <p:pic>
        <p:nvPicPr>
          <p:cNvPr id="6" name="Tijdelijke aanduiding voor inhoud 4"/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7281" t="8345" r="38917" b="19888"/>
          <a:stretch/>
        </p:blipFill>
        <p:spPr>
          <a:xfrm>
            <a:off x="6681794" y="1825625"/>
            <a:ext cx="5080100" cy="3809862"/>
          </a:xfrm>
          <a:prstGeom prst="rect">
            <a:avLst/>
          </a:prstGeom>
        </p:spPr>
      </p:pic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17A64FB-04B2-44DF-8B7C-64CC20B0D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94408"/>
          </a:xfrm>
        </p:spPr>
        <p:txBody>
          <a:bodyPr/>
          <a:lstStyle/>
          <a:p>
            <a:pPr marL="0" indent="0" algn="just">
              <a:buNone/>
            </a:pPr>
            <a:r>
              <a:rPr lang="nl-NL" sz="1800" dirty="0"/>
              <a:t>De ‘</a:t>
            </a:r>
            <a:r>
              <a:rPr lang="nl-NL" sz="1800" b="1" dirty="0" err="1"/>
              <a:t>gain</a:t>
            </a:r>
            <a:r>
              <a:rPr lang="nl-NL" sz="1800" dirty="0"/>
              <a:t>’ is de uitkomst die klant wil, verwacht of verrast door zou zijn. Denk hierbij aan kosten besparing, positieve emotie, gebruiksgemak, sociale status enz.</a:t>
            </a:r>
            <a:endParaRPr lang="nl-NL" dirty="0"/>
          </a:p>
          <a:p>
            <a:pPr marL="514350" indent="-514350" algn="just">
              <a:buFont typeface="+mj-lt"/>
              <a:buAutoNum type="alphaLcParenR"/>
            </a:pPr>
            <a:r>
              <a:rPr lang="nl-NL" sz="1800" dirty="0"/>
              <a:t>Welke ‘</a:t>
            </a:r>
            <a:r>
              <a:rPr lang="nl-NL" sz="1800" dirty="0" err="1"/>
              <a:t>gain</a:t>
            </a:r>
            <a:r>
              <a:rPr lang="nl-NL" sz="1800" dirty="0"/>
              <a:t>’ hoopt jullie klant te bereiken?</a:t>
            </a:r>
          </a:p>
          <a:p>
            <a:pPr marL="514350" indent="-514350" algn="just">
              <a:buFont typeface="+mj-lt"/>
              <a:buAutoNum type="alphaLcParenR"/>
            </a:pPr>
            <a:endParaRPr lang="nl-NL" sz="1800" dirty="0"/>
          </a:p>
          <a:p>
            <a:pPr marL="0" indent="0" algn="just">
              <a:buNone/>
            </a:pPr>
            <a:r>
              <a:rPr lang="nl-NL" sz="1800" dirty="0"/>
              <a:t>De ‘</a:t>
            </a:r>
            <a:r>
              <a:rPr lang="nl-NL" sz="1800" b="1" dirty="0" err="1"/>
              <a:t>pain</a:t>
            </a:r>
            <a:r>
              <a:rPr lang="nl-NL" sz="1800" dirty="0"/>
              <a:t>’ zijn de onplezierige neveneffecten of bijkomstigheden zoals kosten, negatieve emoties of risico’s. </a:t>
            </a:r>
          </a:p>
          <a:p>
            <a:pPr marL="514350" indent="-514350" algn="just">
              <a:buFont typeface="+mj-lt"/>
              <a:buAutoNum type="alphaLcParenR" startAt="2"/>
            </a:pPr>
            <a:r>
              <a:rPr lang="nl-NL" sz="1800" dirty="0"/>
              <a:t>Welke ‘</a:t>
            </a:r>
            <a:r>
              <a:rPr lang="nl-NL" sz="1800" dirty="0" err="1"/>
              <a:t>pain</a:t>
            </a:r>
            <a:r>
              <a:rPr lang="nl-NL" sz="1800" dirty="0"/>
              <a:t>’ zal jullie klant gaan ervaren?</a:t>
            </a:r>
          </a:p>
          <a:p>
            <a:pPr marL="514350" indent="-514350" algn="just">
              <a:buFont typeface="+mj-lt"/>
              <a:buAutoNum type="alphaLcParenR" startAt="2"/>
            </a:pPr>
            <a:endParaRPr lang="nl-NL" sz="1800" dirty="0"/>
          </a:p>
          <a:p>
            <a:pPr marL="514350" indent="-514350" algn="just">
              <a:buFont typeface="+mj-lt"/>
              <a:buAutoNum type="alphaLcParenR" startAt="2"/>
            </a:pPr>
            <a:r>
              <a:rPr lang="nl-NL" sz="1800" dirty="0"/>
              <a:t>Verwerk bovenstaande antwoorden bij ‘Klantsegmenten’ van het BMC</a:t>
            </a:r>
          </a:p>
        </p:txBody>
      </p:sp>
    </p:spTree>
    <p:extLst>
      <p:ext uri="{BB962C8B-B14F-4D97-AF65-F5344CB8AC3E}">
        <p14:creationId xmlns:p14="http://schemas.microsoft.com/office/powerpoint/2010/main" val="416140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3048" y="681318"/>
            <a:ext cx="6996951" cy="138374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Opdracht</a:t>
            </a:r>
            <a:endParaRPr lang="nl-NL" dirty="0"/>
          </a:p>
          <a:p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17A64FB-04B2-44DF-8B7C-64CC20B0DB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lphaLcParenR" startAt="4"/>
            </a:pPr>
            <a:r>
              <a:rPr lang="nl-NL" sz="1800" dirty="0"/>
              <a:t>Hoe vergroot jullie product / dienst de ‘</a:t>
            </a:r>
            <a:r>
              <a:rPr lang="nl-NL" sz="1800" dirty="0" err="1"/>
              <a:t>gain</a:t>
            </a:r>
            <a:r>
              <a:rPr lang="nl-NL" sz="1800" dirty="0"/>
              <a:t>’ van jullie klant</a:t>
            </a:r>
          </a:p>
          <a:p>
            <a:pPr marL="514350" indent="-514350" algn="just">
              <a:buFont typeface="+mj-lt"/>
              <a:buAutoNum type="alphaLcParenR" startAt="4"/>
            </a:pPr>
            <a:r>
              <a:rPr lang="nl-NL" sz="1800" dirty="0"/>
              <a:t>Hoe verlicht jullie product / dienst de ‘</a:t>
            </a:r>
            <a:r>
              <a:rPr lang="nl-NL" sz="1800" dirty="0" err="1"/>
              <a:t>pain</a:t>
            </a:r>
            <a:r>
              <a:rPr lang="nl-NL" sz="1800" dirty="0"/>
              <a:t>’ van jullie klant?</a:t>
            </a:r>
          </a:p>
          <a:p>
            <a:pPr marL="514350" indent="-514350" algn="just">
              <a:buFont typeface="+mj-lt"/>
              <a:buAutoNum type="alphaLcParenR" startAt="4"/>
            </a:pPr>
            <a:endParaRPr lang="nl-NL" sz="1800" dirty="0"/>
          </a:p>
          <a:p>
            <a:pPr marL="514350" indent="-514350" algn="just">
              <a:buFont typeface="+mj-lt"/>
              <a:buAutoNum type="alphaLcParenR" startAt="4"/>
            </a:pPr>
            <a:r>
              <a:rPr lang="nl-NL" sz="1800" dirty="0"/>
              <a:t>Verwerk de antwoorden bij de ‘waarde propositie’ van het BMC</a:t>
            </a:r>
          </a:p>
        </p:txBody>
      </p:sp>
      <p:pic>
        <p:nvPicPr>
          <p:cNvPr id="8" name="Tijdelijke aanduiding voor inhoud 4">
            <a:extLst>
              <a:ext uri="{FF2B5EF4-FFF2-40B4-BE49-F238E27FC236}">
                <a16:creationId xmlns:a16="http://schemas.microsoft.com/office/drawing/2014/main" id="{7C13F963-E902-4830-8933-3E8381CF0A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445" t="8776" r="39154" b="19291"/>
          <a:stretch/>
        </p:blipFill>
        <p:spPr bwMode="auto">
          <a:xfrm>
            <a:off x="6671227" y="1825625"/>
            <a:ext cx="5030647" cy="380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89160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899890D-19C3-4912-9486-C896FCDCF6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704</Words>
  <Application>Microsoft Office PowerPoint</Application>
  <PresentationFormat>Breedbeeld</PresentationFormat>
  <Paragraphs>95</Paragraphs>
  <Slides>6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Times New Roman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9</cp:revision>
  <dcterms:created xsi:type="dcterms:W3CDTF">2021-07-07T07:37:45Z</dcterms:created>
  <dcterms:modified xsi:type="dcterms:W3CDTF">2021-12-03T16:03:44Z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