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63" r:id="rId5"/>
    <p:sldId id="268" r:id="rId6"/>
    <p:sldId id="269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644"/>
    <a:srgbClr val="A7FF00"/>
    <a:srgbClr val="B8A1FF"/>
    <a:srgbClr val="431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04171B-03F8-4649-A65F-2CA4BD72C38B}" v="63" dt="2021-12-03T16:02:10.573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968" autoAdjust="0"/>
  </p:normalViewPr>
  <p:slideViewPr>
    <p:cSldViewPr snapToGrid="0">
      <p:cViewPr varScale="1">
        <p:scale>
          <a:sx n="102" d="100"/>
          <a:sy n="102" d="100"/>
        </p:scale>
        <p:origin x="8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Noordeloos" userId="df9f46e9-7760-4f6a-814f-9e8180d7b46a" providerId="ADAL" clId="{E204171B-03F8-4649-A65F-2CA4BD72C38B}"/>
    <pc:docChg chg="undo custSel addSld delSld modSld">
      <pc:chgData name="Thomas Noordeloos" userId="df9f46e9-7760-4f6a-814f-9e8180d7b46a" providerId="ADAL" clId="{E204171B-03F8-4649-A65F-2CA4BD72C38B}" dt="2021-12-03T16:03:18.215" v="1070" actId="478"/>
      <pc:docMkLst>
        <pc:docMk/>
      </pc:docMkLst>
      <pc:sldChg chg="del">
        <pc:chgData name="Thomas Noordeloos" userId="df9f46e9-7760-4f6a-814f-9e8180d7b46a" providerId="ADAL" clId="{E204171B-03F8-4649-A65F-2CA4BD72C38B}" dt="2021-12-03T15:27:30.984" v="16" actId="47"/>
        <pc:sldMkLst>
          <pc:docMk/>
          <pc:sldMk cId="2949228102" sldId="262"/>
        </pc:sldMkLst>
      </pc:sldChg>
      <pc:sldChg chg="modSp mod">
        <pc:chgData name="Thomas Noordeloos" userId="df9f46e9-7760-4f6a-814f-9e8180d7b46a" providerId="ADAL" clId="{E204171B-03F8-4649-A65F-2CA4BD72C38B}" dt="2021-12-03T15:25:29.993" v="15" actId="108"/>
        <pc:sldMkLst>
          <pc:docMk/>
          <pc:sldMk cId="2859079353" sldId="263"/>
        </pc:sldMkLst>
        <pc:spChg chg="mod">
          <ac:chgData name="Thomas Noordeloos" userId="df9f46e9-7760-4f6a-814f-9e8180d7b46a" providerId="ADAL" clId="{E204171B-03F8-4649-A65F-2CA4BD72C38B}" dt="2021-12-03T15:25:19.791" v="11" actId="20577"/>
          <ac:spMkLst>
            <pc:docMk/>
            <pc:sldMk cId="2859079353" sldId="263"/>
            <ac:spMk id="6" creationId="{81B96BA2-902A-4078-8942-E8A2417A9A29}"/>
          </ac:spMkLst>
        </pc:spChg>
        <pc:graphicFrameChg chg="mod modGraphic">
          <ac:chgData name="Thomas Noordeloos" userId="df9f46e9-7760-4f6a-814f-9e8180d7b46a" providerId="ADAL" clId="{E204171B-03F8-4649-A65F-2CA4BD72C38B}" dt="2021-12-03T15:25:29.993" v="15" actId="108"/>
          <ac:graphicFrameMkLst>
            <pc:docMk/>
            <pc:sldMk cId="2859079353" sldId="263"/>
            <ac:graphicFrameMk id="7" creationId="{E301E4D4-09EB-42FE-AC70-36D3DFBAE62B}"/>
          </ac:graphicFrameMkLst>
        </pc:graphicFrameChg>
      </pc:sldChg>
      <pc:sldChg chg="modSp mod">
        <pc:chgData name="Thomas Noordeloos" userId="df9f46e9-7760-4f6a-814f-9e8180d7b46a" providerId="ADAL" clId="{E204171B-03F8-4649-A65F-2CA4BD72C38B}" dt="2021-12-03T15:29:27.180" v="173" actId="14100"/>
        <pc:sldMkLst>
          <pc:docMk/>
          <pc:sldMk cId="4161407322" sldId="266"/>
        </pc:sldMkLst>
        <pc:spChg chg="mod">
          <ac:chgData name="Thomas Noordeloos" userId="df9f46e9-7760-4f6a-814f-9e8180d7b46a" providerId="ADAL" clId="{E204171B-03F8-4649-A65F-2CA4BD72C38B}" dt="2021-12-03T15:29:27.180" v="173" actId="14100"/>
          <ac:spMkLst>
            <pc:docMk/>
            <pc:sldMk cId="4161407322" sldId="266"/>
            <ac:spMk id="5" creationId="{617A64FB-04B2-44DF-8B7C-64CC20B0DB88}"/>
          </ac:spMkLst>
        </pc:spChg>
      </pc:sldChg>
      <pc:sldChg chg="modSp mod">
        <pc:chgData name="Thomas Noordeloos" userId="df9f46e9-7760-4f6a-814f-9e8180d7b46a" providerId="ADAL" clId="{E204171B-03F8-4649-A65F-2CA4BD72C38B}" dt="2021-12-03T15:29:54.992" v="175" actId="11"/>
        <pc:sldMkLst>
          <pc:docMk/>
          <pc:sldMk cId="3598916021" sldId="267"/>
        </pc:sldMkLst>
        <pc:spChg chg="mod">
          <ac:chgData name="Thomas Noordeloos" userId="df9f46e9-7760-4f6a-814f-9e8180d7b46a" providerId="ADAL" clId="{E204171B-03F8-4649-A65F-2CA4BD72C38B}" dt="2021-12-03T15:29:54.992" v="175" actId="11"/>
          <ac:spMkLst>
            <pc:docMk/>
            <pc:sldMk cId="3598916021" sldId="267"/>
            <ac:spMk id="5" creationId="{617A64FB-04B2-44DF-8B7C-64CC20B0DB88}"/>
          </ac:spMkLst>
        </pc:spChg>
      </pc:sldChg>
      <pc:sldChg chg="del">
        <pc:chgData name="Thomas Noordeloos" userId="df9f46e9-7760-4f6a-814f-9e8180d7b46a" providerId="ADAL" clId="{E204171B-03F8-4649-A65F-2CA4BD72C38B}" dt="2021-12-03T15:27:30.984" v="16" actId="47"/>
        <pc:sldMkLst>
          <pc:docMk/>
          <pc:sldMk cId="692463258" sldId="268"/>
        </pc:sldMkLst>
      </pc:sldChg>
      <pc:sldChg chg="addSp delSp modSp new mod">
        <pc:chgData name="Thomas Noordeloos" userId="df9f46e9-7760-4f6a-814f-9e8180d7b46a" providerId="ADAL" clId="{E204171B-03F8-4649-A65F-2CA4BD72C38B}" dt="2021-12-03T15:40:33.600" v="198" actId="20577"/>
        <pc:sldMkLst>
          <pc:docMk/>
          <pc:sldMk cId="2764710880" sldId="268"/>
        </pc:sldMkLst>
        <pc:spChg chg="del">
          <ac:chgData name="Thomas Noordeloos" userId="df9f46e9-7760-4f6a-814f-9e8180d7b46a" providerId="ADAL" clId="{E204171B-03F8-4649-A65F-2CA4BD72C38B}" dt="2021-12-03T15:40:13.754" v="179" actId="478"/>
          <ac:spMkLst>
            <pc:docMk/>
            <pc:sldMk cId="2764710880" sldId="268"/>
            <ac:spMk id="2" creationId="{4A0CDA10-F2ED-4D07-928E-DE38D1888563}"/>
          </ac:spMkLst>
        </pc:spChg>
        <pc:spChg chg="add mod">
          <ac:chgData name="Thomas Noordeloos" userId="df9f46e9-7760-4f6a-814f-9e8180d7b46a" providerId="ADAL" clId="{E204171B-03F8-4649-A65F-2CA4BD72C38B}" dt="2021-12-03T15:36:49.182" v="178" actId="1076"/>
          <ac:spMkLst>
            <pc:docMk/>
            <pc:sldMk cId="2764710880" sldId="268"/>
            <ac:spMk id="4" creationId="{17AF5EAC-9731-4FD7-808D-FCF34772A06C}"/>
          </ac:spMkLst>
        </pc:spChg>
        <pc:spChg chg="add mod">
          <ac:chgData name="Thomas Noordeloos" userId="df9f46e9-7760-4f6a-814f-9e8180d7b46a" providerId="ADAL" clId="{E204171B-03F8-4649-A65F-2CA4BD72C38B}" dt="2021-12-03T15:40:33.600" v="198" actId="20577"/>
          <ac:spMkLst>
            <pc:docMk/>
            <pc:sldMk cId="2764710880" sldId="268"/>
            <ac:spMk id="5" creationId="{D4ED81A4-E648-43DD-B803-853A47C3C83E}"/>
          </ac:spMkLst>
        </pc:spChg>
        <pc:picChg chg="add mod">
          <ac:chgData name="Thomas Noordeloos" userId="df9f46e9-7760-4f6a-814f-9e8180d7b46a" providerId="ADAL" clId="{E204171B-03F8-4649-A65F-2CA4BD72C38B}" dt="2021-12-03T15:36:49.182" v="178" actId="1076"/>
          <ac:picMkLst>
            <pc:docMk/>
            <pc:sldMk cId="2764710880" sldId="268"/>
            <ac:picMk id="3" creationId="{32840302-278E-4B10-A1F7-56EF214C9227}"/>
          </ac:picMkLst>
        </pc:picChg>
      </pc:sldChg>
      <pc:sldChg chg="addSp delSp modSp add mod modAnim">
        <pc:chgData name="Thomas Noordeloos" userId="df9f46e9-7760-4f6a-814f-9e8180d7b46a" providerId="ADAL" clId="{E204171B-03F8-4649-A65F-2CA4BD72C38B}" dt="2021-12-03T16:03:18.215" v="1070" actId="478"/>
        <pc:sldMkLst>
          <pc:docMk/>
          <pc:sldMk cId="995724231" sldId="269"/>
        </pc:sldMkLst>
        <pc:spChg chg="add mod">
          <ac:chgData name="Thomas Noordeloos" userId="df9f46e9-7760-4f6a-814f-9e8180d7b46a" providerId="ADAL" clId="{E204171B-03F8-4649-A65F-2CA4BD72C38B}" dt="2021-12-03T16:01:28.445" v="1012" actId="1076"/>
          <ac:spMkLst>
            <pc:docMk/>
            <pc:sldMk cId="995724231" sldId="269"/>
            <ac:spMk id="2" creationId="{4111BFF3-81D1-4CB3-9410-4EE02381DC54}"/>
          </ac:spMkLst>
        </pc:spChg>
        <pc:spChg chg="del">
          <ac:chgData name="Thomas Noordeloos" userId="df9f46e9-7760-4f6a-814f-9e8180d7b46a" providerId="ADAL" clId="{E204171B-03F8-4649-A65F-2CA4BD72C38B}" dt="2021-12-03T15:40:50.002" v="201" actId="478"/>
          <ac:spMkLst>
            <pc:docMk/>
            <pc:sldMk cId="995724231" sldId="269"/>
            <ac:spMk id="4" creationId="{17AF5EAC-9731-4FD7-808D-FCF34772A06C}"/>
          </ac:spMkLst>
        </pc:spChg>
        <pc:spChg chg="add mod">
          <ac:chgData name="Thomas Noordeloos" userId="df9f46e9-7760-4f6a-814f-9e8180d7b46a" providerId="ADAL" clId="{E204171B-03F8-4649-A65F-2CA4BD72C38B}" dt="2021-12-03T16:01:48.693" v="1014" actId="1076"/>
          <ac:spMkLst>
            <pc:docMk/>
            <pc:sldMk cId="995724231" sldId="269"/>
            <ac:spMk id="6" creationId="{901E28A7-A3F6-4BF5-BECA-58EC7D89A67D}"/>
          </ac:spMkLst>
        </pc:spChg>
        <pc:spChg chg="add del mod">
          <ac:chgData name="Thomas Noordeloos" userId="df9f46e9-7760-4f6a-814f-9e8180d7b46a" providerId="ADAL" clId="{E204171B-03F8-4649-A65F-2CA4BD72C38B}" dt="2021-12-03T16:03:18.215" v="1070" actId="478"/>
          <ac:spMkLst>
            <pc:docMk/>
            <pc:sldMk cId="995724231" sldId="269"/>
            <ac:spMk id="19" creationId="{3C141B09-3F29-4C7B-87F7-76241BAE27BA}"/>
          </ac:spMkLst>
        </pc:spChg>
        <pc:grpChg chg="add mod">
          <ac:chgData name="Thomas Noordeloos" userId="df9f46e9-7760-4f6a-814f-9e8180d7b46a" providerId="ADAL" clId="{E204171B-03F8-4649-A65F-2CA4BD72C38B}" dt="2021-12-03T16:01:48.693" v="1014" actId="1076"/>
          <ac:grpSpMkLst>
            <pc:docMk/>
            <pc:sldMk cId="995724231" sldId="269"/>
            <ac:grpSpMk id="17" creationId="{9872F4C5-890B-4179-AC48-75DBB45C47C7}"/>
          </ac:grpSpMkLst>
        </pc:grpChg>
        <pc:grpChg chg="add mod">
          <ac:chgData name="Thomas Noordeloos" userId="df9f46e9-7760-4f6a-814f-9e8180d7b46a" providerId="ADAL" clId="{E204171B-03F8-4649-A65F-2CA4BD72C38B}" dt="2021-12-03T16:01:28.445" v="1012" actId="1076"/>
          <ac:grpSpMkLst>
            <pc:docMk/>
            <pc:sldMk cId="995724231" sldId="269"/>
            <ac:grpSpMk id="18" creationId="{895384CC-CE04-4DB6-AC07-D5E8F50B142D}"/>
          </ac:grpSpMkLst>
        </pc:grpChg>
        <pc:picChg chg="del">
          <ac:chgData name="Thomas Noordeloos" userId="df9f46e9-7760-4f6a-814f-9e8180d7b46a" providerId="ADAL" clId="{E204171B-03F8-4649-A65F-2CA4BD72C38B}" dt="2021-12-03T15:40:47.666" v="200" actId="478"/>
          <ac:picMkLst>
            <pc:docMk/>
            <pc:sldMk cId="995724231" sldId="269"/>
            <ac:picMk id="3" creationId="{32840302-278E-4B10-A1F7-56EF214C9227}"/>
          </ac:picMkLst>
        </pc:picChg>
        <pc:picChg chg="add mod">
          <ac:chgData name="Thomas Noordeloos" userId="df9f46e9-7760-4f6a-814f-9e8180d7b46a" providerId="ADAL" clId="{E204171B-03F8-4649-A65F-2CA4BD72C38B}" dt="2021-12-03T16:01:28.445" v="1012" actId="1076"/>
          <ac:picMkLst>
            <pc:docMk/>
            <pc:sldMk cId="995724231" sldId="269"/>
            <ac:picMk id="1026" creationId="{00842255-43C9-4B2B-8EFC-A7FF2F519306}"/>
          </ac:picMkLst>
        </pc:picChg>
        <pc:picChg chg="add del mod">
          <ac:chgData name="Thomas Noordeloos" userId="df9f46e9-7760-4f6a-814f-9e8180d7b46a" providerId="ADAL" clId="{E204171B-03F8-4649-A65F-2CA4BD72C38B}" dt="2021-12-03T15:57:33.206" v="983" actId="478"/>
          <ac:picMkLst>
            <pc:docMk/>
            <pc:sldMk cId="995724231" sldId="269"/>
            <ac:picMk id="1028" creationId="{D98751E7-D5F6-4F02-BF24-8D05502C7DE5}"/>
          </ac:picMkLst>
        </pc:picChg>
        <pc:picChg chg="add mod">
          <ac:chgData name="Thomas Noordeloos" userId="df9f46e9-7760-4f6a-814f-9e8180d7b46a" providerId="ADAL" clId="{E204171B-03F8-4649-A65F-2CA4BD72C38B}" dt="2021-12-03T16:01:48.693" v="1014" actId="1076"/>
          <ac:picMkLst>
            <pc:docMk/>
            <pc:sldMk cId="995724231" sldId="269"/>
            <ac:picMk id="1030" creationId="{BB219F8A-E143-46F5-AE70-4888BD5D91FB}"/>
          </ac:picMkLst>
        </pc:picChg>
        <pc:picChg chg="add mod">
          <ac:chgData name="Thomas Noordeloos" userId="df9f46e9-7760-4f6a-814f-9e8180d7b46a" providerId="ADAL" clId="{E204171B-03F8-4649-A65F-2CA4BD72C38B}" dt="2021-12-03T16:01:48.693" v="1014" actId="1076"/>
          <ac:picMkLst>
            <pc:docMk/>
            <pc:sldMk cId="995724231" sldId="269"/>
            <ac:picMk id="1032" creationId="{F5284DF2-81BD-4AD8-93A5-7910D818B0A5}"/>
          </ac:picMkLst>
        </pc:picChg>
        <pc:cxnChg chg="add mod">
          <ac:chgData name="Thomas Noordeloos" userId="df9f46e9-7760-4f6a-814f-9e8180d7b46a" providerId="ADAL" clId="{E204171B-03F8-4649-A65F-2CA4BD72C38B}" dt="2021-12-03T16:01:28.445" v="1012" actId="1076"/>
          <ac:cxnSpMkLst>
            <pc:docMk/>
            <pc:sldMk cId="995724231" sldId="269"/>
            <ac:cxnSpMk id="8" creationId="{1826E8F6-F6FD-4B71-9C38-290FDE626091}"/>
          </ac:cxnSpMkLst>
        </pc:cxnChg>
        <pc:cxnChg chg="add mod">
          <ac:chgData name="Thomas Noordeloos" userId="df9f46e9-7760-4f6a-814f-9e8180d7b46a" providerId="ADAL" clId="{E204171B-03F8-4649-A65F-2CA4BD72C38B}" dt="2021-12-03T16:01:48.693" v="1014" actId="1076"/>
          <ac:cxnSpMkLst>
            <pc:docMk/>
            <pc:sldMk cId="995724231" sldId="269"/>
            <ac:cxnSpMk id="9" creationId="{663BD216-ECA6-4D8F-8261-624D1B142653}"/>
          </ac:cxnSpMkLst>
        </pc:cxnChg>
        <pc:cxnChg chg="add mod">
          <ac:chgData name="Thomas Noordeloos" userId="df9f46e9-7760-4f6a-814f-9e8180d7b46a" providerId="ADAL" clId="{E204171B-03F8-4649-A65F-2CA4BD72C38B}" dt="2021-12-03T16:01:48.693" v="1014" actId="1076"/>
          <ac:cxnSpMkLst>
            <pc:docMk/>
            <pc:sldMk cId="995724231" sldId="269"/>
            <ac:cxnSpMk id="10" creationId="{00486E0A-752F-436B-ACB3-F9AEE88CCB0D}"/>
          </ac:cxnSpMkLst>
        </pc:cxnChg>
        <pc:cxnChg chg="add mod">
          <ac:chgData name="Thomas Noordeloos" userId="df9f46e9-7760-4f6a-814f-9e8180d7b46a" providerId="ADAL" clId="{E204171B-03F8-4649-A65F-2CA4BD72C38B}" dt="2021-12-03T16:01:48.693" v="1014" actId="1076"/>
          <ac:cxnSpMkLst>
            <pc:docMk/>
            <pc:sldMk cId="995724231" sldId="269"/>
            <ac:cxnSpMk id="11" creationId="{DE7C707B-C3FC-41EC-8121-5A7F1A052319}"/>
          </ac:cxnSpMkLst>
        </pc:cxnChg>
        <pc:cxnChg chg="add mod">
          <ac:chgData name="Thomas Noordeloos" userId="df9f46e9-7760-4f6a-814f-9e8180d7b46a" providerId="ADAL" clId="{E204171B-03F8-4649-A65F-2CA4BD72C38B}" dt="2021-12-03T16:01:48.693" v="1014" actId="1076"/>
          <ac:cxnSpMkLst>
            <pc:docMk/>
            <pc:sldMk cId="995724231" sldId="269"/>
            <ac:cxnSpMk id="12" creationId="{9289099E-7640-4B54-AA2D-AC690710C1AF}"/>
          </ac:cxnSpMkLst>
        </pc:cxnChg>
        <pc:cxnChg chg="add mod">
          <ac:chgData name="Thomas Noordeloos" userId="df9f46e9-7760-4f6a-814f-9e8180d7b46a" providerId="ADAL" clId="{E204171B-03F8-4649-A65F-2CA4BD72C38B}" dt="2021-12-03T16:01:48.693" v="1014" actId="1076"/>
          <ac:cxnSpMkLst>
            <pc:docMk/>
            <pc:sldMk cId="995724231" sldId="269"/>
            <ac:cxnSpMk id="13" creationId="{ECA19C8A-1C0B-4FD4-82EC-2D121FE1C86A}"/>
          </ac:cxnSpMkLst>
        </pc:cxnChg>
        <pc:cxnChg chg="add mod">
          <ac:chgData name="Thomas Noordeloos" userId="df9f46e9-7760-4f6a-814f-9e8180d7b46a" providerId="ADAL" clId="{E204171B-03F8-4649-A65F-2CA4BD72C38B}" dt="2021-12-03T16:01:28.445" v="1012" actId="1076"/>
          <ac:cxnSpMkLst>
            <pc:docMk/>
            <pc:sldMk cId="995724231" sldId="269"/>
            <ac:cxnSpMk id="14" creationId="{E963CB0B-AD74-44DC-8180-AF68EA586662}"/>
          </ac:cxnSpMkLst>
        </pc:cxnChg>
        <pc:cxnChg chg="add del mod">
          <ac:chgData name="Thomas Noordeloos" userId="df9f46e9-7760-4f6a-814f-9e8180d7b46a" providerId="ADAL" clId="{E204171B-03F8-4649-A65F-2CA4BD72C38B}" dt="2021-12-03T15:54:18.349" v="969" actId="478"/>
          <ac:cxnSpMkLst>
            <pc:docMk/>
            <pc:sldMk cId="995724231" sldId="269"/>
            <ac:cxnSpMk id="15" creationId="{902A6160-A02E-48F7-A322-6648D2707598}"/>
          </ac:cxnSpMkLst>
        </pc:cxnChg>
        <pc:cxnChg chg="add mod">
          <ac:chgData name="Thomas Noordeloos" userId="df9f46e9-7760-4f6a-814f-9e8180d7b46a" providerId="ADAL" clId="{E204171B-03F8-4649-A65F-2CA4BD72C38B}" dt="2021-12-03T16:01:28.445" v="1012" actId="1076"/>
          <ac:cxnSpMkLst>
            <pc:docMk/>
            <pc:sldMk cId="995724231" sldId="269"/>
            <ac:cxnSpMk id="16" creationId="{8F9C7BC9-FC05-4506-89FA-67354F272A5A}"/>
          </ac:cxnSpMkLst>
        </pc:cxnChg>
      </pc:sldChg>
      <pc:sldChg chg="del">
        <pc:chgData name="Thomas Noordeloos" userId="df9f46e9-7760-4f6a-814f-9e8180d7b46a" providerId="ADAL" clId="{E204171B-03F8-4649-A65F-2CA4BD72C38B}" dt="2021-12-03T15:27:30.984" v="16" actId="47"/>
        <pc:sldMkLst>
          <pc:docMk/>
          <pc:sldMk cId="1634957051" sldId="270"/>
        </pc:sldMkLst>
      </pc:sldChg>
      <pc:sldChg chg="del">
        <pc:chgData name="Thomas Noordeloos" userId="df9f46e9-7760-4f6a-814f-9e8180d7b46a" providerId="ADAL" clId="{E204171B-03F8-4649-A65F-2CA4BD72C38B}" dt="2021-12-03T15:27:30.984" v="16" actId="47"/>
        <pc:sldMkLst>
          <pc:docMk/>
          <pc:sldMk cId="1451253778" sldId="271"/>
        </pc:sldMkLst>
      </pc:sldChg>
      <pc:sldChg chg="del">
        <pc:chgData name="Thomas Noordeloos" userId="df9f46e9-7760-4f6a-814f-9e8180d7b46a" providerId="ADAL" clId="{E204171B-03F8-4649-A65F-2CA4BD72C38B}" dt="2021-12-03T15:27:30.984" v="16" actId="47"/>
        <pc:sldMkLst>
          <pc:docMk/>
          <pc:sldMk cId="29888588" sldId="272"/>
        </pc:sldMkLst>
      </pc:sldChg>
      <pc:sldMasterChg chg="delSldLayout">
        <pc:chgData name="Thomas Noordeloos" userId="df9f46e9-7760-4f6a-814f-9e8180d7b46a" providerId="ADAL" clId="{E204171B-03F8-4649-A65F-2CA4BD72C38B}" dt="2021-12-03T15:27:30.984" v="16" actId="47"/>
        <pc:sldMasterMkLst>
          <pc:docMk/>
          <pc:sldMasterMk cId="3996255573" sldId="2147483648"/>
        </pc:sldMasterMkLst>
        <pc:sldLayoutChg chg="del">
          <pc:chgData name="Thomas Noordeloos" userId="df9f46e9-7760-4f6a-814f-9e8180d7b46a" providerId="ADAL" clId="{E204171B-03F8-4649-A65F-2CA4BD72C38B}" dt="2021-12-03T15:27:30.984" v="16" actId="47"/>
          <pc:sldLayoutMkLst>
            <pc:docMk/>
            <pc:sldMasterMk cId="3996255573" sldId="2147483648"/>
            <pc:sldLayoutMk cId="2044077741" sldId="2147483653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1538-1FC0-48D9-B70E-2DC3874948F2}" type="datetimeFigureOut">
              <a:rPr lang="nl-NL" smtClean="0"/>
              <a:t>3-12-2021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D9B25-5126-4124-8E8A-22611371FA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4477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dirty="0"/>
              <a:t>Eerst:</a:t>
            </a:r>
          </a:p>
          <a:p>
            <a:r>
              <a:rPr lang="nl-NL" sz="1200" dirty="0"/>
              <a:t>De </a:t>
            </a:r>
            <a:r>
              <a:rPr lang="nl-NL" sz="1200" b="1" dirty="0"/>
              <a:t>jobs</a:t>
            </a:r>
            <a:r>
              <a:rPr lang="nl-NL" sz="1200" dirty="0"/>
              <a:t> zijn de </a:t>
            </a:r>
            <a:r>
              <a:rPr lang="nl-NL" sz="1200" b="1" dirty="0"/>
              <a:t>taken</a:t>
            </a:r>
            <a:r>
              <a:rPr lang="nl-NL" sz="1200" dirty="0"/>
              <a:t> die moeten worden gedaan, </a:t>
            </a:r>
            <a:r>
              <a:rPr lang="nl-NL" sz="1200" b="1" dirty="0"/>
              <a:t>problemen</a:t>
            </a:r>
            <a:r>
              <a:rPr lang="nl-NL" sz="1200" dirty="0"/>
              <a:t> die moeten worden opgelost of </a:t>
            </a:r>
            <a:r>
              <a:rPr lang="nl-NL" sz="1200" b="1" dirty="0"/>
              <a:t>behoeften</a:t>
            </a:r>
            <a:r>
              <a:rPr lang="nl-NL" sz="1200" dirty="0"/>
              <a:t> die moeten worden vervuld. Het kunnen meerdere jobs zijn en niet alle jobs hoeven even belangrijk te zijn</a:t>
            </a:r>
          </a:p>
          <a:p>
            <a:r>
              <a:rPr lang="nl-NL" sz="1200" dirty="0"/>
              <a:t>De </a:t>
            </a:r>
            <a:r>
              <a:rPr lang="nl-NL" sz="1200" b="1" dirty="0" err="1"/>
              <a:t>pain</a:t>
            </a:r>
            <a:r>
              <a:rPr lang="nl-NL" sz="1200" dirty="0"/>
              <a:t> zijn de onplezierige neveneffecten of bijkomstigheden zoals kosten, negatieve emoties of risico’s. (ook hier niet alles is even belangrijk)</a:t>
            </a:r>
          </a:p>
          <a:p>
            <a:r>
              <a:rPr lang="nl-NL" sz="1200" dirty="0"/>
              <a:t>De </a:t>
            </a:r>
            <a:r>
              <a:rPr lang="nl-NL" sz="1200" b="1" dirty="0" err="1"/>
              <a:t>gain</a:t>
            </a:r>
            <a:r>
              <a:rPr lang="nl-NL" sz="1200" dirty="0"/>
              <a:t> is de uitkomst die klant wil, verwacht of verrast door zou zijn. Denk hierbij aan kosten besparing, positieve emotie, gebruiksgemak, sociale status enz. (ook hierbij zit een waarderingselement)</a:t>
            </a:r>
          </a:p>
          <a:p>
            <a:endParaRPr lang="nl-NL" sz="1200" dirty="0"/>
          </a:p>
          <a:p>
            <a:r>
              <a:rPr lang="nl-NL" sz="1200" dirty="0"/>
              <a:t>Daarna:</a:t>
            </a:r>
          </a:p>
          <a:p>
            <a:r>
              <a:rPr lang="nl-NL" sz="1200" dirty="0"/>
              <a:t>Hoe past jouw product/dienst</a:t>
            </a:r>
            <a:r>
              <a:rPr lang="nl-NL" sz="1200" baseline="0" dirty="0"/>
              <a:t> bij de behoefte van de klant. Wat is jouw toegevoegde waarde? Wat is jouw ‘Waarde Propositie’.</a:t>
            </a:r>
          </a:p>
          <a:p>
            <a:endParaRPr lang="nl-NL" sz="1200" baseline="0" dirty="0"/>
          </a:p>
          <a:p>
            <a:r>
              <a:rPr lang="nl-NL" sz="1200" dirty="0"/>
              <a:t>https://robertvaneekhout.nl/2018/06/het-value-proposition-canvas-ontwerp-de-perfecte-waardepropositie</a:t>
            </a:r>
            <a:r>
              <a:rPr lang="nl-NL" sz="1200" baseline="0" dirty="0"/>
              <a:t> </a:t>
            </a:r>
            <a:endParaRPr lang="nl-NL" sz="12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33E2A-6AD7-4C02-A0BB-956F932592C2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8467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dirty="0"/>
              <a:t>Eerst:</a:t>
            </a:r>
          </a:p>
          <a:p>
            <a:r>
              <a:rPr lang="nl-NL" sz="1200" dirty="0"/>
              <a:t>De </a:t>
            </a:r>
            <a:r>
              <a:rPr lang="nl-NL" sz="1200" b="1" dirty="0"/>
              <a:t>jobs</a:t>
            </a:r>
            <a:r>
              <a:rPr lang="nl-NL" sz="1200" dirty="0"/>
              <a:t> zijn de </a:t>
            </a:r>
            <a:r>
              <a:rPr lang="nl-NL" sz="1200" b="1" dirty="0"/>
              <a:t>taken</a:t>
            </a:r>
            <a:r>
              <a:rPr lang="nl-NL" sz="1200" dirty="0"/>
              <a:t> die moeten worden gedaan, </a:t>
            </a:r>
            <a:r>
              <a:rPr lang="nl-NL" sz="1200" b="1" dirty="0"/>
              <a:t>problemen</a:t>
            </a:r>
            <a:r>
              <a:rPr lang="nl-NL" sz="1200" dirty="0"/>
              <a:t> die moeten worden opgelost of </a:t>
            </a:r>
            <a:r>
              <a:rPr lang="nl-NL" sz="1200" b="1" dirty="0"/>
              <a:t>behoeften</a:t>
            </a:r>
            <a:r>
              <a:rPr lang="nl-NL" sz="1200" dirty="0"/>
              <a:t> die moeten worden vervuld. Het kunnen meerdere jobs zijn en niet alle jobs hoeven even belangrijk te zijn</a:t>
            </a:r>
          </a:p>
          <a:p>
            <a:r>
              <a:rPr lang="nl-NL" sz="1200" dirty="0"/>
              <a:t>De </a:t>
            </a:r>
            <a:r>
              <a:rPr lang="nl-NL" sz="1200" b="1" dirty="0" err="1"/>
              <a:t>pain</a:t>
            </a:r>
            <a:r>
              <a:rPr lang="nl-NL" sz="1200" dirty="0"/>
              <a:t> zijn de onplezierige neveneffecten of bijkomstigheden zoals kosten, negatieve emoties of risico’s. (ook hier niet alles is even belangrijk)</a:t>
            </a:r>
          </a:p>
          <a:p>
            <a:r>
              <a:rPr lang="nl-NL" sz="1200" dirty="0"/>
              <a:t>De </a:t>
            </a:r>
            <a:r>
              <a:rPr lang="nl-NL" sz="1200" b="1" dirty="0" err="1"/>
              <a:t>gain</a:t>
            </a:r>
            <a:r>
              <a:rPr lang="nl-NL" sz="1200" dirty="0"/>
              <a:t> is de uitkomst die klant wil, verwacht of verrast door zou zijn. Denk hierbij aan kosten besparing, positieve emotie, gebruiksgemak, sociale status enz. (ook hierbij zit een waarderingselement)</a:t>
            </a:r>
          </a:p>
          <a:p>
            <a:endParaRPr lang="nl-NL" sz="1200" dirty="0"/>
          </a:p>
          <a:p>
            <a:r>
              <a:rPr lang="nl-NL" sz="1200" dirty="0"/>
              <a:t>Daarna:</a:t>
            </a:r>
          </a:p>
          <a:p>
            <a:r>
              <a:rPr lang="nl-NL" sz="1200" dirty="0"/>
              <a:t>Hoe past jouw product/dienst</a:t>
            </a:r>
            <a:r>
              <a:rPr lang="nl-NL" sz="1200" baseline="0" dirty="0"/>
              <a:t> bij de behoefte van de klant. Wat is jouw toegevoegde waarde? Wat is jouw ‘Waarde Propositie’.</a:t>
            </a:r>
            <a:endParaRPr lang="nl-NL" sz="12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33E2A-6AD7-4C02-A0BB-956F932592C2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8635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dirty="0"/>
              <a:t>Eerst:</a:t>
            </a:r>
          </a:p>
          <a:p>
            <a:r>
              <a:rPr lang="nl-NL" sz="1200" dirty="0"/>
              <a:t>De </a:t>
            </a:r>
            <a:r>
              <a:rPr lang="nl-NL" sz="1200" b="1" dirty="0"/>
              <a:t>jobs</a:t>
            </a:r>
            <a:r>
              <a:rPr lang="nl-NL" sz="1200" dirty="0"/>
              <a:t> zijn de </a:t>
            </a:r>
            <a:r>
              <a:rPr lang="nl-NL" sz="1200" b="1" dirty="0"/>
              <a:t>taken</a:t>
            </a:r>
            <a:r>
              <a:rPr lang="nl-NL" sz="1200" dirty="0"/>
              <a:t> die moeten worden gedaan, </a:t>
            </a:r>
            <a:r>
              <a:rPr lang="nl-NL" sz="1200" b="1" dirty="0"/>
              <a:t>problemen</a:t>
            </a:r>
            <a:r>
              <a:rPr lang="nl-NL" sz="1200" dirty="0"/>
              <a:t> die moeten worden opgelost of </a:t>
            </a:r>
            <a:r>
              <a:rPr lang="nl-NL" sz="1200" b="1" dirty="0"/>
              <a:t>behoeften</a:t>
            </a:r>
            <a:r>
              <a:rPr lang="nl-NL" sz="1200" dirty="0"/>
              <a:t> die moeten worden vervuld. Het kunnen meerdere jobs zijn en niet alle jobs hoeven even belangrijk te zijn</a:t>
            </a:r>
          </a:p>
          <a:p>
            <a:r>
              <a:rPr lang="nl-NL" sz="1200" dirty="0"/>
              <a:t>De </a:t>
            </a:r>
            <a:r>
              <a:rPr lang="nl-NL" sz="1200" b="1" dirty="0" err="1"/>
              <a:t>pain</a:t>
            </a:r>
            <a:r>
              <a:rPr lang="nl-NL" sz="1200" dirty="0"/>
              <a:t> zijn de onplezierige neveneffecten of bijkomstigheden zoals kosten, negatieve emoties of risico’s. (ook hier niet alles is even belangrijk)</a:t>
            </a:r>
          </a:p>
          <a:p>
            <a:r>
              <a:rPr lang="nl-NL" sz="1200" dirty="0"/>
              <a:t>De </a:t>
            </a:r>
            <a:r>
              <a:rPr lang="nl-NL" sz="1200" b="1" dirty="0" err="1"/>
              <a:t>gain</a:t>
            </a:r>
            <a:r>
              <a:rPr lang="nl-NL" sz="1200" dirty="0"/>
              <a:t> is de uitkomst die klant wil, verwacht of verrast door zou zijn. Denk hierbij aan kosten besparing, positieve emotie, gebruiksgemak, sociale status enz. (ook hierbij zit een waarderingselement)</a:t>
            </a:r>
          </a:p>
          <a:p>
            <a:endParaRPr lang="nl-NL" sz="1200" dirty="0"/>
          </a:p>
          <a:p>
            <a:r>
              <a:rPr lang="nl-NL" sz="1200" dirty="0"/>
              <a:t>Daarna:</a:t>
            </a:r>
          </a:p>
          <a:p>
            <a:r>
              <a:rPr lang="nl-NL" sz="1200" dirty="0"/>
              <a:t>Hoe past jouw product/dienst</a:t>
            </a:r>
            <a:r>
              <a:rPr lang="nl-NL" sz="1200" baseline="0" dirty="0"/>
              <a:t> bij de behoefte van de klant. Wat is jouw toegevoegde waarde? Wat is jouw ‘Waarde Propositie’.</a:t>
            </a:r>
            <a:endParaRPr lang="nl-NL" sz="12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33E2A-6AD7-4C02-A0BB-956F932592C2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7424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ormentaal">
            <a:extLst>
              <a:ext uri="{FF2B5EF4-FFF2-40B4-BE49-F238E27FC236}">
                <a16:creationId xmlns:a16="http://schemas.microsoft.com/office/drawing/2014/main" id="{B1A8BD68-CFB7-4CE8-927C-EC6ABA7511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6C8E20B-A0BF-4CD6-AEE6-FAEAB7BE1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894417-9658-4824-AB01-4E994083A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824CAF-DF54-4A8A-A4C4-E08E0DB6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008C39-37FF-4EBA-8913-006DB03B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78F163C-C938-43FA-A41C-FC704C3531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4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9F6768AA-6EFF-47EC-90A7-8C4D4510EF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41AC9-116B-4F01-8FC8-907E718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FFB96-23F6-436F-B999-260145B3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EA7AC-038A-4FE9-8417-7A5B7BC1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CD80BFB-C780-410E-B4A6-97DA0C4041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27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FF87D9-0B69-41E6-BCC7-2A763CFB9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5094E34-B709-4148-AAD2-3E31B39B3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3-12-2021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AB07FF9-DFE7-4583-9ED1-72016D530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A20854E-98DB-41E1-A8DE-A42436926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7544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5357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0B5335E-426E-4FF0-8BD0-AFA8ACB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11905F-E1EF-40AB-9922-3DF6880C6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34E063-366F-47A5-A903-1168B0A1F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D4D1-00C4-4E8E-99A5-8D1DF5379DBE}" type="datetimeFigureOut">
              <a:rPr lang="nl-NL" smtClean="0"/>
              <a:t>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8F1765-D70C-4E4A-B52C-213A0677F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C37449-F706-428B-B279-352BF37C0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Vormentaal">
            <a:extLst>
              <a:ext uri="{FF2B5EF4-FFF2-40B4-BE49-F238E27FC236}">
                <a16:creationId xmlns:a16="http://schemas.microsoft.com/office/drawing/2014/main" id="{2074DCA5-5660-40C3-B12B-972CD979B84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7BC48F74-8E96-4434-A02B-EA3EE1F88D7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25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ketingscriptie.nl/4c-model-marketingmix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Model Canvas</a:t>
            </a:r>
            <a:endParaRPr lang="nl-NL" sz="4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jdelijke aanduiding voor inhoud 5">
            <a:extLst>
              <a:ext uri="{FF2B5EF4-FFF2-40B4-BE49-F238E27FC236}">
                <a16:creationId xmlns:a16="http://schemas.microsoft.com/office/drawing/2014/main" id="{D3700955-4AB3-462E-A398-76CFA58BDAB0}"/>
              </a:ext>
            </a:extLst>
          </p:cNvPr>
          <p:cNvSpPr txBox="1">
            <a:spLocks/>
          </p:cNvSpPr>
          <p:nvPr/>
        </p:nvSpPr>
        <p:spPr>
          <a:xfrm>
            <a:off x="8733347" y="1736252"/>
            <a:ext cx="2562138" cy="2032801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12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IBS Thema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 Missie en visie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 Nieuwe economie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2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Qredits</a:t>
            </a:r>
            <a:endParaRPr lang="nl-NL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nl-NL" sz="1200" b="1" dirty="0">
                <a:latin typeface="Arial" panose="020B0604020202020204" pitchFamily="34" charset="0"/>
                <a:cs typeface="Arial" panose="020B0604020202020204" pitchFamily="34" charset="0"/>
              </a:rPr>
              <a:t> Business Model Canvas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Financieel management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1B96BA2-902A-4078-8942-E8A2417A9A29}"/>
              </a:ext>
            </a:extLst>
          </p:cNvPr>
          <p:cNvSpPr txBox="1">
            <a:spLocks/>
          </p:cNvSpPr>
          <p:nvPr/>
        </p:nvSpPr>
        <p:spPr bwMode="auto">
          <a:xfrm>
            <a:off x="1915404" y="1729015"/>
            <a:ext cx="3216665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8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Begrippen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800" dirty="0" err="1">
                <a:latin typeface="Arial" panose="020B0604020202020204" pitchFamily="34" charset="0"/>
                <a:cs typeface="Arial" panose="020B0604020202020204" pitchFamily="34" charset="0"/>
              </a:rPr>
              <a:t>Empathy</a:t>
            </a: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 map</a:t>
            </a:r>
          </a:p>
          <a:p>
            <a:pPr marL="0" indent="0">
              <a:buNone/>
            </a:pP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el 13">
            <a:extLst>
              <a:ext uri="{FF2B5EF4-FFF2-40B4-BE49-F238E27FC236}">
                <a16:creationId xmlns:a16="http://schemas.microsoft.com/office/drawing/2014/main" id="{E301E4D4-09EB-42FE-AC70-36D3DFBAE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788209"/>
              </p:ext>
            </p:extLst>
          </p:nvPr>
        </p:nvGraphicFramePr>
        <p:xfrm>
          <a:off x="2032961" y="6161520"/>
          <a:ext cx="7459328" cy="4825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38909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26612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47289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482561"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kern="12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rgbClr val="000644"/>
                          </a:solidFill>
                          <a:latin typeface="+mn-lt"/>
                          <a:ea typeface="+mn-ea"/>
                          <a:cs typeface="+mn-cs"/>
                        </a:rPr>
                        <a:t>Week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8" name="Afbeelding 7">
            <a:extLst>
              <a:ext uri="{FF2B5EF4-FFF2-40B4-BE49-F238E27FC236}">
                <a16:creationId xmlns:a16="http://schemas.microsoft.com/office/drawing/2014/main" id="{272DB993-96F3-4002-941E-7B94050E844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7714458" y="1712880"/>
            <a:ext cx="836782" cy="709602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D97B8CFA-CDB8-40FD-96FE-27726BF102A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896515" y="1736252"/>
            <a:ext cx="836782" cy="701959"/>
          </a:xfrm>
          <a:prstGeom prst="rect">
            <a:avLst/>
          </a:prstGeom>
        </p:spPr>
      </p:pic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60253159-9685-4938-B8A7-8D90D4ABB2F1}"/>
              </a:ext>
            </a:extLst>
          </p:cNvPr>
          <p:cNvSpPr txBox="1">
            <a:spLocks/>
          </p:cNvSpPr>
          <p:nvPr/>
        </p:nvSpPr>
        <p:spPr bwMode="auto">
          <a:xfrm>
            <a:off x="8733347" y="4128719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2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IBS Toetsing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 Kennistoets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 Ondernemersverslag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 Podcast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A72F2EFB-702C-4409-A49D-663AAFCEF81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0"/>
          <a:stretch/>
        </p:blipFill>
        <p:spPr>
          <a:xfrm>
            <a:off x="7714458" y="4128719"/>
            <a:ext cx="840560" cy="70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079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4c model marketingmix">
            <a:extLst>
              <a:ext uri="{FF2B5EF4-FFF2-40B4-BE49-F238E27FC236}">
                <a16:creationId xmlns:a16="http://schemas.microsoft.com/office/drawing/2014/main" id="{32840302-278E-4B10-A1F7-56EF214C92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696" y="2014082"/>
            <a:ext cx="6670327" cy="2829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17AF5EAC-9731-4FD7-808D-FCF34772A06C}"/>
              </a:ext>
            </a:extLst>
          </p:cNvPr>
          <p:cNvSpPr/>
          <p:nvPr/>
        </p:nvSpPr>
        <p:spPr>
          <a:xfrm>
            <a:off x="3119743" y="5109904"/>
            <a:ext cx="63202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400" b="1" dirty="0">
                <a:solidFill>
                  <a:srgbClr val="0070C0"/>
                </a:solidFill>
              </a:rPr>
              <a:t>Het 4C model voor je marketingmix</a:t>
            </a:r>
          </a:p>
          <a:p>
            <a:pPr algn="ctr"/>
            <a:endParaRPr lang="nl-NL" dirty="0">
              <a:hlinkClick r:id="rId3"/>
            </a:endParaRPr>
          </a:p>
          <a:p>
            <a:pPr algn="ctr"/>
            <a:r>
              <a:rPr lang="nl-NL" dirty="0">
                <a:hlinkClick r:id="rId3"/>
              </a:rPr>
              <a:t>https://www.marketingscriptie.nl/4c-model-marketingmix/</a:t>
            </a:r>
            <a:endParaRPr lang="nl-NL" dirty="0">
              <a:solidFill>
                <a:srgbClr val="4D4D4D"/>
              </a:solidFill>
              <a:latin typeface="Open Sans"/>
            </a:endParaRP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D4ED81A4-E648-43DD-B803-853A47C3C83E}"/>
              </a:ext>
            </a:extLst>
          </p:cNvPr>
          <p:cNvSpPr txBox="1">
            <a:spLocks/>
          </p:cNvSpPr>
          <p:nvPr/>
        </p:nvSpPr>
        <p:spPr>
          <a:xfrm>
            <a:off x="623048" y="681318"/>
            <a:ext cx="6996951" cy="138374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l-NL" b="1" dirty="0"/>
              <a:t>Marketingmix 4C’s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4710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D4ED81A4-E648-43DD-B803-853A47C3C83E}"/>
              </a:ext>
            </a:extLst>
          </p:cNvPr>
          <p:cNvSpPr txBox="1">
            <a:spLocks/>
          </p:cNvSpPr>
          <p:nvPr/>
        </p:nvSpPr>
        <p:spPr>
          <a:xfrm>
            <a:off x="623048" y="681318"/>
            <a:ext cx="6996951" cy="138374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l-NL" b="1" dirty="0"/>
              <a:t>Marketingmix 4C’s</a:t>
            </a:r>
            <a:endParaRPr lang="nl-NL" dirty="0"/>
          </a:p>
          <a:p>
            <a:endParaRPr lang="nl-NL" dirty="0"/>
          </a:p>
        </p:txBody>
      </p:sp>
      <p:grpSp>
        <p:nvGrpSpPr>
          <p:cNvPr id="18" name="Groep 17">
            <a:extLst>
              <a:ext uri="{FF2B5EF4-FFF2-40B4-BE49-F238E27FC236}">
                <a16:creationId xmlns:a16="http://schemas.microsoft.com/office/drawing/2014/main" id="{895384CC-CE04-4DB6-AC07-D5E8F50B142D}"/>
              </a:ext>
            </a:extLst>
          </p:cNvPr>
          <p:cNvGrpSpPr/>
          <p:nvPr/>
        </p:nvGrpSpPr>
        <p:grpSpPr>
          <a:xfrm>
            <a:off x="4396032" y="1868865"/>
            <a:ext cx="3223967" cy="4242062"/>
            <a:chOff x="2286019" y="2209701"/>
            <a:chExt cx="3223967" cy="4242062"/>
          </a:xfrm>
        </p:grpSpPr>
        <p:sp>
          <p:nvSpPr>
            <p:cNvPr id="2" name="Rechthoek: afgeronde hoeken 1">
              <a:extLst>
                <a:ext uri="{FF2B5EF4-FFF2-40B4-BE49-F238E27FC236}">
                  <a16:creationId xmlns:a16="http://schemas.microsoft.com/office/drawing/2014/main" id="{4111BFF3-81D1-4CB3-9410-4EE02381DC54}"/>
                </a:ext>
              </a:extLst>
            </p:cNvPr>
            <p:cNvSpPr/>
            <p:nvPr/>
          </p:nvSpPr>
          <p:spPr>
            <a:xfrm>
              <a:off x="2286019" y="2209701"/>
              <a:ext cx="3223967" cy="4242062"/>
            </a:xfrm>
            <a:prstGeom prst="roundRect">
              <a:avLst/>
            </a:prstGeom>
            <a:solidFill>
              <a:schemeClr val="bg1"/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nl-NL" sz="24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Jij</a:t>
              </a:r>
            </a:p>
            <a:p>
              <a:pPr algn="ctr"/>
              <a:r>
                <a:rPr lang="nl-NL" sz="1600" dirty="0">
                  <a:solidFill>
                    <a:schemeClr val="tx1"/>
                  </a:solidFill>
                </a:rPr>
                <a:t>Organisatiegericht businessmodelontwerp</a:t>
              </a:r>
            </a:p>
            <a:p>
              <a:pPr algn="ctr"/>
              <a:endParaRPr lang="nl-NL" sz="1200" dirty="0">
                <a:solidFill>
                  <a:schemeClr val="tx1"/>
                </a:solidFill>
              </a:endParaRPr>
            </a:p>
            <a:p>
              <a:pPr algn="ctr"/>
              <a:r>
                <a:rPr lang="nl-NL" sz="1200" dirty="0">
                  <a:solidFill>
                    <a:schemeClr val="tx1"/>
                  </a:solidFill>
                </a:rPr>
                <a:t>Wat kunnen we aan klanten verkopen?</a:t>
              </a:r>
            </a:p>
            <a:p>
              <a:pPr algn="ctr"/>
              <a:endParaRPr lang="nl-NL" sz="1200" dirty="0">
                <a:solidFill>
                  <a:schemeClr val="tx1"/>
                </a:solidFill>
              </a:endParaRPr>
            </a:p>
            <a:p>
              <a:pPr algn="ctr"/>
              <a:r>
                <a:rPr lang="nl-NL" sz="1200" dirty="0">
                  <a:solidFill>
                    <a:schemeClr val="tx1"/>
                  </a:solidFill>
                </a:rPr>
                <a:t>Hoe kunnen we klanten het meest efficiënt bereiken?</a:t>
              </a:r>
            </a:p>
            <a:p>
              <a:pPr algn="ctr"/>
              <a:endParaRPr lang="nl-NL" sz="1200" dirty="0">
                <a:solidFill>
                  <a:schemeClr val="tx1"/>
                </a:solidFill>
              </a:endParaRPr>
            </a:p>
            <a:p>
              <a:pPr algn="ctr"/>
              <a:r>
                <a:rPr lang="nl-NL" sz="1200" dirty="0">
                  <a:solidFill>
                    <a:schemeClr val="tx1"/>
                  </a:solidFill>
                </a:rPr>
                <a:t>Welke relaties moeten we opbouwen met klanten?</a:t>
              </a:r>
            </a:p>
          </p:txBody>
        </p:sp>
        <p:cxnSp>
          <p:nvCxnSpPr>
            <p:cNvPr id="8" name="Rechte verbindingslijn 7">
              <a:extLst>
                <a:ext uri="{FF2B5EF4-FFF2-40B4-BE49-F238E27FC236}">
                  <a16:creationId xmlns:a16="http://schemas.microsoft.com/office/drawing/2014/main" id="{1826E8F6-F6FD-4B71-9C38-290FDE626091}"/>
                </a:ext>
              </a:extLst>
            </p:cNvPr>
            <p:cNvCxnSpPr/>
            <p:nvPr/>
          </p:nvCxnSpPr>
          <p:spPr>
            <a:xfrm>
              <a:off x="2554663" y="3410146"/>
              <a:ext cx="2828041" cy="0"/>
            </a:xfrm>
            <a:prstGeom prst="line">
              <a:avLst/>
            </a:prstGeom>
            <a:ln w="9525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E963CB0B-AD74-44DC-8180-AF68EA586662}"/>
                </a:ext>
              </a:extLst>
            </p:cNvPr>
            <p:cNvCxnSpPr/>
            <p:nvPr/>
          </p:nvCxnSpPr>
          <p:spPr>
            <a:xfrm>
              <a:off x="2554663" y="3769936"/>
              <a:ext cx="2828041" cy="0"/>
            </a:xfrm>
            <a:prstGeom prst="line">
              <a:avLst/>
            </a:prstGeom>
            <a:ln w="9525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6" name="Rechte verbindingslijn 15">
              <a:extLst>
                <a:ext uri="{FF2B5EF4-FFF2-40B4-BE49-F238E27FC236}">
                  <a16:creationId xmlns:a16="http://schemas.microsoft.com/office/drawing/2014/main" id="{8F9C7BC9-FC05-4506-89FA-67354F272A5A}"/>
                </a:ext>
              </a:extLst>
            </p:cNvPr>
            <p:cNvCxnSpPr/>
            <p:nvPr/>
          </p:nvCxnSpPr>
          <p:spPr>
            <a:xfrm>
              <a:off x="2554663" y="4336330"/>
              <a:ext cx="2828041" cy="0"/>
            </a:xfrm>
            <a:prstGeom prst="line">
              <a:avLst/>
            </a:prstGeom>
            <a:ln w="9525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pic>
        <p:nvPicPr>
          <p:cNvPr id="1026" name="Picture 2" descr="Urmother - Red Drawn Cross Png | Full Size PNG Download | SeekPNG">
            <a:extLst>
              <a:ext uri="{FF2B5EF4-FFF2-40B4-BE49-F238E27FC236}">
                <a16:creationId xmlns:a16="http://schemas.microsoft.com/office/drawing/2014/main" id="{00842255-43C9-4B2B-8EFC-A7FF2F5193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2450" y="2013509"/>
            <a:ext cx="1964617" cy="39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Groep 16">
            <a:extLst>
              <a:ext uri="{FF2B5EF4-FFF2-40B4-BE49-F238E27FC236}">
                <a16:creationId xmlns:a16="http://schemas.microsoft.com/office/drawing/2014/main" id="{9872F4C5-890B-4179-AC48-75DBB45C47C7}"/>
              </a:ext>
            </a:extLst>
          </p:cNvPr>
          <p:cNvGrpSpPr/>
          <p:nvPr/>
        </p:nvGrpSpPr>
        <p:grpSpPr>
          <a:xfrm>
            <a:off x="6751162" y="1083938"/>
            <a:ext cx="3223967" cy="4337333"/>
            <a:chOff x="5817909" y="1969787"/>
            <a:chExt cx="3223967" cy="4337333"/>
          </a:xfrm>
        </p:grpSpPr>
        <p:sp>
          <p:nvSpPr>
            <p:cNvPr id="6" name="Rechthoek: afgeronde hoeken 5">
              <a:extLst>
                <a:ext uri="{FF2B5EF4-FFF2-40B4-BE49-F238E27FC236}">
                  <a16:creationId xmlns:a16="http://schemas.microsoft.com/office/drawing/2014/main" id="{901E28A7-A3F6-4BF5-BECA-58EC7D89A67D}"/>
                </a:ext>
              </a:extLst>
            </p:cNvPr>
            <p:cNvSpPr/>
            <p:nvPr/>
          </p:nvSpPr>
          <p:spPr>
            <a:xfrm>
              <a:off x="5817909" y="2065058"/>
              <a:ext cx="3223967" cy="4242062"/>
            </a:xfrm>
            <a:prstGeom prst="roundRect">
              <a:avLst/>
            </a:prstGeom>
            <a:solidFill>
              <a:schemeClr val="bg1"/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nl-NL" sz="24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Zij</a:t>
              </a:r>
            </a:p>
            <a:p>
              <a:pPr algn="ctr"/>
              <a:r>
                <a:rPr lang="nl-NL" sz="1600" dirty="0">
                  <a:solidFill>
                    <a:schemeClr val="tx1"/>
                  </a:solidFill>
                </a:rPr>
                <a:t>Klantgericht</a:t>
              </a:r>
            </a:p>
            <a:p>
              <a:pPr algn="ctr"/>
              <a:r>
                <a:rPr lang="nl-NL" sz="1600" dirty="0">
                  <a:solidFill>
                    <a:schemeClr val="tx1"/>
                  </a:solidFill>
                </a:rPr>
                <a:t>businessmodelontwerp</a:t>
              </a:r>
            </a:p>
            <a:p>
              <a:pPr algn="ctr"/>
              <a:endParaRPr lang="nl-NL" sz="1200" dirty="0">
                <a:solidFill>
                  <a:schemeClr val="tx1"/>
                </a:solidFill>
              </a:endParaRPr>
            </a:p>
            <a:p>
              <a:pPr algn="ctr"/>
              <a:r>
                <a:rPr lang="nl-NL" sz="1200" dirty="0">
                  <a:solidFill>
                    <a:schemeClr val="tx1"/>
                  </a:solidFill>
                </a:rPr>
                <a:t>Welke taak (taken) moet onze klant gedaan krijgen en hoe kunnen we daarbij helpen?</a:t>
              </a:r>
            </a:p>
            <a:p>
              <a:pPr algn="ctr"/>
              <a:endParaRPr lang="nl-NL" sz="1200" dirty="0">
                <a:solidFill>
                  <a:schemeClr val="tx1"/>
                </a:solidFill>
              </a:endParaRPr>
            </a:p>
            <a:p>
              <a:pPr algn="ctr"/>
              <a:r>
                <a:rPr lang="nl-NL" sz="1200" dirty="0">
                  <a:solidFill>
                    <a:schemeClr val="tx1"/>
                  </a:solidFill>
                </a:rPr>
                <a:t>Welke aspiraties heeft onze klant en hoe kunnen we hem helpen daaraan te voldoen?</a:t>
              </a:r>
            </a:p>
            <a:p>
              <a:pPr algn="ctr"/>
              <a:endParaRPr lang="nl-NL" sz="1200" dirty="0">
                <a:solidFill>
                  <a:schemeClr val="tx1"/>
                </a:solidFill>
              </a:endParaRPr>
            </a:p>
            <a:p>
              <a:pPr algn="ctr"/>
              <a:r>
                <a:rPr lang="nl-NL" sz="1200" dirty="0">
                  <a:solidFill>
                    <a:schemeClr val="tx1"/>
                  </a:solidFill>
                </a:rPr>
                <a:t>Hoe worden onze klanten het liefst aangesproken? Hoe passen we, als bedrijf, jet beste in hun routines?</a:t>
              </a:r>
            </a:p>
            <a:p>
              <a:pPr algn="ctr"/>
              <a:endParaRPr lang="nl-NL" sz="1200" dirty="0">
                <a:solidFill>
                  <a:schemeClr val="tx1"/>
                </a:solidFill>
              </a:endParaRPr>
            </a:p>
            <a:p>
              <a:pPr algn="ctr"/>
              <a:r>
                <a:rPr lang="nl-NL" sz="1200" dirty="0">
                  <a:solidFill>
                    <a:schemeClr val="tx1"/>
                  </a:solidFill>
                </a:rPr>
                <a:t>Wat voor relatie verwachten onze klanten dat we met hen opbouwen?</a:t>
              </a:r>
            </a:p>
            <a:p>
              <a:pPr algn="ctr"/>
              <a:endParaRPr lang="nl-NL" sz="1200" dirty="0">
                <a:solidFill>
                  <a:schemeClr val="tx1"/>
                </a:solidFill>
              </a:endParaRPr>
            </a:p>
            <a:p>
              <a:pPr algn="ctr"/>
              <a:r>
                <a:rPr lang="nl-NL" sz="1200" dirty="0">
                  <a:solidFill>
                    <a:schemeClr val="tx1"/>
                  </a:solidFill>
                </a:rPr>
                <a:t>Voor welke waarde(n) zijn klanten echt bereid te betalen?</a:t>
              </a:r>
            </a:p>
          </p:txBody>
        </p:sp>
        <p:cxnSp>
          <p:nvCxnSpPr>
            <p:cNvPr id="9" name="Rechte verbindingslijn 8">
              <a:extLst>
                <a:ext uri="{FF2B5EF4-FFF2-40B4-BE49-F238E27FC236}">
                  <a16:creationId xmlns:a16="http://schemas.microsoft.com/office/drawing/2014/main" id="{663BD216-ECA6-4D8F-8261-624D1B142653}"/>
                </a:ext>
              </a:extLst>
            </p:cNvPr>
            <p:cNvCxnSpPr/>
            <p:nvPr/>
          </p:nvCxnSpPr>
          <p:spPr>
            <a:xfrm>
              <a:off x="6095999" y="5758991"/>
              <a:ext cx="2828041" cy="0"/>
            </a:xfrm>
            <a:prstGeom prst="line">
              <a:avLst/>
            </a:prstGeom>
            <a:ln w="9525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0" name="Rechte verbindingslijn 9">
              <a:extLst>
                <a:ext uri="{FF2B5EF4-FFF2-40B4-BE49-F238E27FC236}">
                  <a16:creationId xmlns:a16="http://schemas.microsoft.com/office/drawing/2014/main" id="{00486E0A-752F-436B-ACB3-F9AEE88CCB0D}"/>
                </a:ext>
              </a:extLst>
            </p:cNvPr>
            <p:cNvCxnSpPr/>
            <p:nvPr/>
          </p:nvCxnSpPr>
          <p:spPr>
            <a:xfrm>
              <a:off x="6096000" y="5223235"/>
              <a:ext cx="2828041" cy="0"/>
            </a:xfrm>
            <a:prstGeom prst="line">
              <a:avLst/>
            </a:prstGeom>
            <a:ln w="9525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DE7C707B-C3FC-41EC-8121-5A7F1A052319}"/>
                </a:ext>
              </a:extLst>
            </p:cNvPr>
            <p:cNvCxnSpPr/>
            <p:nvPr/>
          </p:nvCxnSpPr>
          <p:spPr>
            <a:xfrm>
              <a:off x="6015871" y="4489516"/>
              <a:ext cx="2828041" cy="0"/>
            </a:xfrm>
            <a:prstGeom prst="line">
              <a:avLst/>
            </a:prstGeom>
            <a:ln w="9525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2" name="Rechte verbindingslijn 11">
              <a:extLst>
                <a:ext uri="{FF2B5EF4-FFF2-40B4-BE49-F238E27FC236}">
                  <a16:creationId xmlns:a16="http://schemas.microsoft.com/office/drawing/2014/main" id="{9289099E-7640-4B54-AA2D-AC690710C1AF}"/>
                </a:ext>
              </a:extLst>
            </p:cNvPr>
            <p:cNvCxnSpPr/>
            <p:nvPr/>
          </p:nvCxnSpPr>
          <p:spPr>
            <a:xfrm>
              <a:off x="5992304" y="3842993"/>
              <a:ext cx="2828041" cy="0"/>
            </a:xfrm>
            <a:prstGeom prst="line">
              <a:avLst/>
            </a:prstGeom>
            <a:ln w="9525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3" name="Rechte verbindingslijn 12">
              <a:extLst>
                <a:ext uri="{FF2B5EF4-FFF2-40B4-BE49-F238E27FC236}">
                  <a16:creationId xmlns:a16="http://schemas.microsoft.com/office/drawing/2014/main" id="{ECA19C8A-1C0B-4FD4-82EC-2D121FE1C86A}"/>
                </a:ext>
              </a:extLst>
            </p:cNvPr>
            <p:cNvCxnSpPr/>
            <p:nvPr/>
          </p:nvCxnSpPr>
          <p:spPr>
            <a:xfrm>
              <a:off x="5992304" y="3220039"/>
              <a:ext cx="2828041" cy="0"/>
            </a:xfrm>
            <a:prstGeom prst="line">
              <a:avLst/>
            </a:prstGeom>
            <a:ln w="9525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pic>
          <p:nvPicPr>
            <p:cNvPr id="1030" name="Picture 6" descr="thin-black-line - Žirovnica">
              <a:extLst>
                <a:ext uri="{FF2B5EF4-FFF2-40B4-BE49-F238E27FC236}">
                  <a16:creationId xmlns:a16="http://schemas.microsoft.com/office/drawing/2014/main" id="{BB219F8A-E143-46F5-AE70-4888BD5D91F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4871" b="37788"/>
            <a:stretch/>
          </p:blipFill>
          <p:spPr bwMode="auto">
            <a:xfrm rot="21431743">
              <a:off x="6511043" y="2731471"/>
              <a:ext cx="1790562" cy="5693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Drawn Set 1 Collection | Noun Project">
              <a:extLst>
                <a:ext uri="{FF2B5EF4-FFF2-40B4-BE49-F238E27FC236}">
                  <a16:creationId xmlns:a16="http://schemas.microsoft.com/office/drawing/2014/main" id="{F5284DF2-81BD-4AD8-93A5-7910D818B0A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85980">
              <a:off x="7329332" y="1969787"/>
              <a:ext cx="896812" cy="8968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9572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23048" y="681318"/>
            <a:ext cx="6996951" cy="1383740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 err="1"/>
              <a:t>Empathy</a:t>
            </a:r>
            <a:r>
              <a:rPr lang="nl-NL" b="1" dirty="0"/>
              <a:t> map</a:t>
            </a:r>
            <a:endParaRPr lang="nl-NL" dirty="0"/>
          </a:p>
          <a:p>
            <a:endParaRPr lang="nl-NL" dirty="0"/>
          </a:p>
        </p:txBody>
      </p:sp>
      <p:pic>
        <p:nvPicPr>
          <p:cNvPr id="6" name="Tijdelijke aanduiding voor inhoud 4"/>
          <p:cNvPicPr>
            <a:picLocks noGrp="1" noChangeAspect="1"/>
          </p:cNvPicPr>
          <p:nvPr>
            <p:ph sz="half" idx="1"/>
          </p:nvPr>
        </p:nvPicPr>
        <p:blipFill rotWithShape="1">
          <a:blip r:embed="rId3"/>
          <a:srcRect l="7281" t="8345" r="38917" b="19888"/>
          <a:stretch/>
        </p:blipFill>
        <p:spPr>
          <a:xfrm>
            <a:off x="6715350" y="2065058"/>
            <a:ext cx="5080100" cy="3809862"/>
          </a:xfrm>
          <a:prstGeom prst="rect">
            <a:avLst/>
          </a:prstGeom>
        </p:spPr>
      </p:pic>
      <p:pic>
        <p:nvPicPr>
          <p:cNvPr id="9" name="Tijdelijke aanduiding voor inhoud 4"/>
          <p:cNvPicPr>
            <a:picLocks noGrp="1" noChangeAspect="1"/>
          </p:cNvPicPr>
          <p:nvPr>
            <p:ph sz="half" idx="1"/>
          </p:nvPr>
        </p:nvPicPr>
        <p:blipFill rotWithShape="1">
          <a:blip r:embed="rId4"/>
          <a:srcRect l="7445" t="8776" r="39154" b="19291"/>
          <a:stretch/>
        </p:blipFill>
        <p:spPr>
          <a:xfrm>
            <a:off x="699052" y="2065058"/>
            <a:ext cx="5030647" cy="3809862"/>
          </a:xfrm>
          <a:prstGeom prst="rect">
            <a:avLst/>
          </a:prstGeom>
        </p:spPr>
      </p:pic>
      <p:cxnSp>
        <p:nvCxnSpPr>
          <p:cNvPr id="4" name="Rechte verbindingslijn met pijl 3"/>
          <p:cNvCxnSpPr/>
          <p:nvPr/>
        </p:nvCxnSpPr>
        <p:spPr>
          <a:xfrm>
            <a:off x="4483177" y="3270325"/>
            <a:ext cx="3726545" cy="19527"/>
          </a:xfrm>
          <a:prstGeom prst="straightConnector1">
            <a:avLst/>
          </a:prstGeom>
          <a:ln w="69850">
            <a:solidFill>
              <a:srgbClr val="FF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met pijl 10"/>
          <p:cNvCxnSpPr/>
          <p:nvPr/>
        </p:nvCxnSpPr>
        <p:spPr>
          <a:xfrm>
            <a:off x="4483177" y="4679943"/>
            <a:ext cx="3726545" cy="19527"/>
          </a:xfrm>
          <a:prstGeom prst="straightConnector1">
            <a:avLst/>
          </a:prstGeom>
          <a:ln w="69850">
            <a:solidFill>
              <a:srgbClr val="FF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5774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23048" y="681318"/>
            <a:ext cx="6996951" cy="1383740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/>
              <a:t>Opdracht</a:t>
            </a:r>
            <a:endParaRPr lang="nl-NL" dirty="0"/>
          </a:p>
          <a:p>
            <a:endParaRPr lang="nl-NL" dirty="0"/>
          </a:p>
        </p:txBody>
      </p:sp>
      <p:pic>
        <p:nvPicPr>
          <p:cNvPr id="6" name="Tijdelijke aanduiding voor inhoud 4"/>
          <p:cNvPicPr>
            <a:picLocks noGrp="1" noChangeAspect="1"/>
          </p:cNvPicPr>
          <p:nvPr>
            <p:ph sz="half" idx="1"/>
          </p:nvPr>
        </p:nvPicPr>
        <p:blipFill rotWithShape="1">
          <a:blip r:embed="rId3"/>
          <a:srcRect l="7281" t="8345" r="38917" b="19888"/>
          <a:stretch/>
        </p:blipFill>
        <p:spPr>
          <a:xfrm>
            <a:off x="6681794" y="1825625"/>
            <a:ext cx="5080100" cy="3809862"/>
          </a:xfrm>
          <a:prstGeom prst="rect">
            <a:avLst/>
          </a:prstGeom>
        </p:spPr>
      </p:pic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17A64FB-04B2-44DF-8B7C-64CC20B0DB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94408"/>
          </a:xfrm>
        </p:spPr>
        <p:txBody>
          <a:bodyPr/>
          <a:lstStyle/>
          <a:p>
            <a:pPr marL="0" indent="0" algn="just">
              <a:buNone/>
            </a:pPr>
            <a:r>
              <a:rPr lang="nl-NL" sz="1800" dirty="0"/>
              <a:t>De ‘</a:t>
            </a:r>
            <a:r>
              <a:rPr lang="nl-NL" sz="1800" b="1" dirty="0" err="1"/>
              <a:t>gain</a:t>
            </a:r>
            <a:r>
              <a:rPr lang="nl-NL" sz="1800" dirty="0"/>
              <a:t>’ is de uitkomst die klant wil, verwacht of verrast door zou zijn. Denk hierbij aan kosten besparing, positieve emotie, gebruiksgemak, sociale status enz.</a:t>
            </a:r>
            <a:endParaRPr lang="nl-NL" dirty="0"/>
          </a:p>
          <a:p>
            <a:pPr marL="514350" indent="-514350" algn="just">
              <a:buFont typeface="+mj-lt"/>
              <a:buAutoNum type="alphaLcParenR"/>
            </a:pPr>
            <a:r>
              <a:rPr lang="nl-NL" sz="1800" dirty="0"/>
              <a:t>Welke ‘</a:t>
            </a:r>
            <a:r>
              <a:rPr lang="nl-NL" sz="1800" dirty="0" err="1"/>
              <a:t>gain</a:t>
            </a:r>
            <a:r>
              <a:rPr lang="nl-NL" sz="1800" dirty="0"/>
              <a:t>’ hoopt jullie klant te bereiken?</a:t>
            </a:r>
          </a:p>
          <a:p>
            <a:pPr marL="514350" indent="-514350" algn="just">
              <a:buFont typeface="+mj-lt"/>
              <a:buAutoNum type="alphaLcParenR"/>
            </a:pPr>
            <a:endParaRPr lang="nl-NL" sz="1800" dirty="0"/>
          </a:p>
          <a:p>
            <a:pPr marL="0" indent="0" algn="just">
              <a:buNone/>
            </a:pPr>
            <a:r>
              <a:rPr lang="nl-NL" sz="1800" dirty="0"/>
              <a:t>De ‘</a:t>
            </a:r>
            <a:r>
              <a:rPr lang="nl-NL" sz="1800" b="1" dirty="0" err="1"/>
              <a:t>pain</a:t>
            </a:r>
            <a:r>
              <a:rPr lang="nl-NL" sz="1800" dirty="0"/>
              <a:t>’ zijn de onplezierige neveneffecten of bijkomstigheden zoals kosten, negatieve emoties of risico’s. </a:t>
            </a:r>
          </a:p>
          <a:p>
            <a:pPr marL="514350" indent="-514350" algn="just">
              <a:buFont typeface="+mj-lt"/>
              <a:buAutoNum type="alphaLcParenR" startAt="2"/>
            </a:pPr>
            <a:r>
              <a:rPr lang="nl-NL" sz="1800" dirty="0"/>
              <a:t>Welke ‘</a:t>
            </a:r>
            <a:r>
              <a:rPr lang="nl-NL" sz="1800" dirty="0" err="1"/>
              <a:t>pain</a:t>
            </a:r>
            <a:r>
              <a:rPr lang="nl-NL" sz="1800" dirty="0"/>
              <a:t>’ zal jullie klant gaan ervaren?</a:t>
            </a:r>
          </a:p>
          <a:p>
            <a:pPr marL="514350" indent="-514350" algn="just">
              <a:buFont typeface="+mj-lt"/>
              <a:buAutoNum type="alphaLcParenR" startAt="2"/>
            </a:pPr>
            <a:endParaRPr lang="nl-NL" sz="1800" dirty="0"/>
          </a:p>
          <a:p>
            <a:pPr marL="514350" indent="-514350" algn="just">
              <a:buFont typeface="+mj-lt"/>
              <a:buAutoNum type="alphaLcParenR" startAt="2"/>
            </a:pPr>
            <a:r>
              <a:rPr lang="nl-NL" sz="1800" dirty="0"/>
              <a:t>Verwerk bovenstaande antwoorden bij ‘Klantsegmenten’ van het BMC</a:t>
            </a:r>
          </a:p>
        </p:txBody>
      </p:sp>
    </p:spTree>
    <p:extLst>
      <p:ext uri="{BB962C8B-B14F-4D97-AF65-F5344CB8AC3E}">
        <p14:creationId xmlns:p14="http://schemas.microsoft.com/office/powerpoint/2010/main" val="4161407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23048" y="681318"/>
            <a:ext cx="6996951" cy="1383740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/>
              <a:t>Opdracht</a:t>
            </a:r>
            <a:endParaRPr lang="nl-NL" dirty="0"/>
          </a:p>
          <a:p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17A64FB-04B2-44DF-8B7C-64CC20B0DB8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lphaLcParenR" startAt="4"/>
            </a:pPr>
            <a:r>
              <a:rPr lang="nl-NL" sz="1800" dirty="0"/>
              <a:t>Hoe vergroot jullie product / dienst de ‘</a:t>
            </a:r>
            <a:r>
              <a:rPr lang="nl-NL" sz="1800" dirty="0" err="1"/>
              <a:t>gain</a:t>
            </a:r>
            <a:r>
              <a:rPr lang="nl-NL" sz="1800" dirty="0"/>
              <a:t>’ van jullie klant</a:t>
            </a:r>
          </a:p>
          <a:p>
            <a:pPr marL="514350" indent="-514350" algn="just">
              <a:buFont typeface="+mj-lt"/>
              <a:buAutoNum type="alphaLcParenR" startAt="4"/>
            </a:pPr>
            <a:r>
              <a:rPr lang="nl-NL" sz="1800" dirty="0"/>
              <a:t>Hoe verlicht jullie product / dienst de ‘</a:t>
            </a:r>
            <a:r>
              <a:rPr lang="nl-NL" sz="1800" dirty="0" err="1"/>
              <a:t>pain</a:t>
            </a:r>
            <a:r>
              <a:rPr lang="nl-NL" sz="1800" dirty="0"/>
              <a:t>’ van jullie klant?</a:t>
            </a:r>
          </a:p>
          <a:p>
            <a:pPr marL="514350" indent="-514350" algn="just">
              <a:buFont typeface="+mj-lt"/>
              <a:buAutoNum type="alphaLcParenR" startAt="4"/>
            </a:pPr>
            <a:endParaRPr lang="nl-NL" sz="1800" dirty="0"/>
          </a:p>
          <a:p>
            <a:pPr marL="514350" indent="-514350" algn="just">
              <a:buFont typeface="+mj-lt"/>
              <a:buAutoNum type="alphaLcParenR" startAt="4"/>
            </a:pPr>
            <a:r>
              <a:rPr lang="nl-NL" sz="1800" dirty="0"/>
              <a:t>Verwerk de antwoorden bij de ‘waarde propositie’ van het BMC</a:t>
            </a:r>
          </a:p>
        </p:txBody>
      </p:sp>
      <p:pic>
        <p:nvPicPr>
          <p:cNvPr id="8" name="Tijdelijke aanduiding voor inhoud 4">
            <a:extLst>
              <a:ext uri="{FF2B5EF4-FFF2-40B4-BE49-F238E27FC236}">
                <a16:creationId xmlns:a16="http://schemas.microsoft.com/office/drawing/2014/main" id="{7C13F963-E902-4830-8933-3E8381CF0A9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445" t="8776" r="39154" b="19291"/>
          <a:stretch/>
        </p:blipFill>
        <p:spPr bwMode="auto">
          <a:xfrm>
            <a:off x="6671227" y="1825625"/>
            <a:ext cx="5030647" cy="380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9891602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3" ma:contentTypeDescription="Een nieuw document maken." ma:contentTypeScope="" ma:versionID="bd0271150be9f8e9bec974e355b2f8a7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59377b08247893b8b844217c25199b5d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0583B6F-241B-4752-BA3F-65607B61D5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4FF143-0ABB-4CFF-A5DD-2BA0E6EC906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899890D-19C3-4912-9486-C896FCDCF6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704</Words>
  <Application>Microsoft Office PowerPoint</Application>
  <PresentationFormat>Breedbeeld</PresentationFormat>
  <Paragraphs>95</Paragraphs>
  <Slides>6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Open Sans</vt:lpstr>
      <vt:lpstr>Times New Roman</vt:lpstr>
      <vt:lpstr>Wingdings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Thomas Noordeloos</cp:lastModifiedBy>
  <cp:revision>9</cp:revision>
  <dcterms:created xsi:type="dcterms:W3CDTF">2021-07-07T07:37:45Z</dcterms:created>
  <dcterms:modified xsi:type="dcterms:W3CDTF">2021-12-03T16:03:44Z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</Properties>
</file>